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pptx" ContentType="application/vnd.openxmlformats-officedocument.presentationml.presentation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8" r:id="rId3"/>
    <p:sldId id="259" r:id="rId4"/>
    <p:sldId id="282" r:id="rId5"/>
    <p:sldId id="339" r:id="rId6"/>
    <p:sldId id="361" r:id="rId7"/>
    <p:sldId id="354" r:id="rId8"/>
    <p:sldId id="261" r:id="rId9"/>
    <p:sldId id="381" r:id="rId10"/>
    <p:sldId id="291" r:id="rId11"/>
    <p:sldId id="257" r:id="rId12"/>
    <p:sldId id="268" r:id="rId13"/>
    <p:sldId id="277" r:id="rId14"/>
    <p:sldId id="303" r:id="rId15"/>
    <p:sldId id="407" r:id="rId16"/>
    <p:sldId id="375" r:id="rId17"/>
    <p:sldId id="262" r:id="rId18"/>
    <p:sldId id="373" r:id="rId19"/>
    <p:sldId id="265" r:id="rId20"/>
    <p:sldId id="270" r:id="rId21"/>
    <p:sldId id="352" r:id="rId22"/>
    <p:sldId id="306" r:id="rId23"/>
    <p:sldId id="402" r:id="rId24"/>
    <p:sldId id="406" r:id="rId25"/>
    <p:sldId id="401" r:id="rId26"/>
    <p:sldId id="400" r:id="rId27"/>
    <p:sldId id="416" r:id="rId28"/>
    <p:sldId id="405" r:id="rId29"/>
    <p:sldId id="408" r:id="rId30"/>
    <p:sldId id="295" r:id="rId31"/>
    <p:sldId id="287" r:id="rId32"/>
    <p:sldId id="386" r:id="rId33"/>
    <p:sldId id="394" r:id="rId34"/>
    <p:sldId id="409" r:id="rId35"/>
    <p:sldId id="276" r:id="rId36"/>
    <p:sldId id="382" r:id="rId37"/>
    <p:sldId id="414" r:id="rId38"/>
    <p:sldId id="376" r:id="rId39"/>
    <p:sldId id="384" r:id="rId40"/>
    <p:sldId id="369" r:id="rId41"/>
    <p:sldId id="395" r:id="rId42"/>
    <p:sldId id="273" r:id="rId43"/>
    <p:sldId id="388" r:id="rId44"/>
    <p:sldId id="392" r:id="rId45"/>
    <p:sldId id="393" r:id="rId46"/>
    <p:sldId id="413" r:id="rId47"/>
    <p:sldId id="286" r:id="rId48"/>
    <p:sldId id="284" r:id="rId49"/>
    <p:sldId id="396" r:id="rId50"/>
    <p:sldId id="318" r:id="rId51"/>
    <p:sldId id="274" r:id="rId52"/>
    <p:sldId id="397" r:id="rId53"/>
    <p:sldId id="272" r:id="rId54"/>
    <p:sldId id="398" r:id="rId55"/>
    <p:sldId id="403" r:id="rId56"/>
    <p:sldId id="404" r:id="rId57"/>
    <p:sldId id="399" r:id="rId58"/>
    <p:sldId id="410" r:id="rId59"/>
    <p:sldId id="411" r:id="rId60"/>
    <p:sldId id="412" r:id="rId61"/>
    <p:sldId id="387" r:id="rId62"/>
    <p:sldId id="415" r:id="rId63"/>
    <p:sldId id="417" r:id="rId64"/>
    <p:sldId id="418" r:id="rId65"/>
    <p:sldId id="419" r:id="rId66"/>
    <p:sldId id="421" r:id="rId67"/>
    <p:sldId id="428" r:id="rId68"/>
    <p:sldId id="425" r:id="rId69"/>
    <p:sldId id="420" r:id="rId70"/>
    <p:sldId id="423" r:id="rId71"/>
    <p:sldId id="427" r:id="rId72"/>
    <p:sldId id="426" r:id="rId73"/>
    <p:sldId id="424" r:id="rId74"/>
    <p:sldId id="422" r:id="rId7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1" d="100"/>
          <a:sy n="81" d="100"/>
        </p:scale>
        <p:origin x="1086" y="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6.emf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ый треугольник 9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grpSp>
        <p:nvGrpSpPr>
          <p:cNvPr id="2" name="Группа 1"/>
          <p:cNvGrpSpPr/>
          <p:nvPr/>
        </p:nvGrpSpPr>
        <p:grpSpPr>
          <a:xfrm>
            <a:off x="-3765" y="4953000"/>
            <a:ext cx="9147765" cy="1912088"/>
            <a:chOff x="-3765" y="4832896"/>
            <a:chExt cx="9147765" cy="2032192"/>
          </a:xfrm>
        </p:grpSpPr>
        <p:sp>
          <p:nvSpPr>
            <p:cNvPr id="7" name="Полилиния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8" name="Полилиния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11" name="Полилиния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 cstate="print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>
              <a:extLst/>
            </a:lstStyle>
            <a:p>
              <a:pPr algn="ctr" eaLnBrk="1" latinLnBrk="0" hangingPunct="1"/>
              <a:endParaRPr kumimoji="0" lang="en-US"/>
            </a:p>
          </p:txBody>
        </p:sp>
        <p:cxnSp>
          <p:nvCxnSpPr>
            <p:cNvPr id="12" name="Прямая соединительная линия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4C42C5A6-F8E7-4A4A-840A-FF1B9DB1152D}" type="datetimeFigureOut">
              <a:rPr lang="ru-RU" smtClean="0"/>
              <a:pPr/>
              <a:t>12.01.2021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B10FF086-F908-4F9F-907E-E2EAC46EFA3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edg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C42C5A6-F8E7-4A4A-840A-FF1B9DB1152D}" type="datetimeFigureOut">
              <a:rPr lang="ru-RU" smtClean="0"/>
              <a:pPr/>
              <a:t>12.01.2021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0FF086-F908-4F9F-907E-E2EAC46EFA3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edg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C42C5A6-F8E7-4A4A-840A-FF1B9DB1152D}" type="datetimeFigureOut">
              <a:rPr lang="ru-RU" smtClean="0"/>
              <a:pPr/>
              <a:t>12.01.2021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0FF086-F908-4F9F-907E-E2EAC46EFA3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edg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C42C5A6-F8E7-4A4A-840A-FF1B9DB1152D}" type="datetimeFigureOut">
              <a:rPr lang="ru-RU" smtClean="0"/>
              <a:pPr/>
              <a:t>12.01.2021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0FF086-F908-4F9F-907E-E2EAC46EFA31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  <p:transition>
    <p:wedg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C42C5A6-F8E7-4A4A-840A-FF1B9DB1152D}" type="datetimeFigureOut">
              <a:rPr lang="ru-RU" smtClean="0"/>
              <a:pPr/>
              <a:t>12.01.2021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0FF086-F908-4F9F-907E-E2EAC46EFA31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Нашивка 6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8" name="Нашивка 7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wedg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C42C5A6-F8E7-4A4A-840A-FF1B9DB1152D}" type="datetimeFigureOut">
              <a:rPr lang="ru-RU" smtClean="0"/>
              <a:pPr/>
              <a:t>12.01.2021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0FF086-F908-4F9F-907E-E2EAC46EFA31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wedg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C42C5A6-F8E7-4A4A-840A-FF1B9DB1152D}" type="datetimeFigureOut">
              <a:rPr lang="ru-RU" smtClean="0"/>
              <a:pPr/>
              <a:t>12.01.2021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0FF086-F908-4F9F-907E-E2EAC46EFA3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wedg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C42C5A6-F8E7-4A4A-840A-FF1B9DB1152D}" type="datetimeFigureOut">
              <a:rPr lang="ru-RU" smtClean="0"/>
              <a:pPr/>
              <a:t>12.01.2021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0FF086-F908-4F9F-907E-E2EAC46EFA31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wedg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C42C5A6-F8E7-4A4A-840A-FF1B9DB1152D}" type="datetimeFigureOut">
              <a:rPr lang="ru-RU" smtClean="0"/>
              <a:pPr/>
              <a:t>12.01.2021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0FF086-F908-4F9F-907E-E2EAC46EFA3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edg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</p:spPr>
        <p:txBody>
          <a:bodyPr/>
          <a:lstStyle>
            <a:extLst/>
          </a:lstStyle>
          <a:p>
            <a:fld id="{4C42C5A6-F8E7-4A4A-840A-FF1B9DB1152D}" type="datetimeFigureOut">
              <a:rPr lang="ru-RU" smtClean="0"/>
              <a:pPr/>
              <a:t>12.01.2021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0FF086-F908-4F9F-907E-E2EAC46EFA3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wedg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4C42C5A6-F8E7-4A4A-840A-FF1B9DB1152D}" type="datetimeFigureOut">
              <a:rPr lang="ru-RU" smtClean="0"/>
              <a:pPr/>
              <a:t>12.01.2021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B10FF086-F908-4F9F-907E-E2EAC46EFA31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716436" y="5001993"/>
            <a:ext cx="3802003" cy="144311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-329" y="347"/>
                </a:moveTo>
                <a:lnTo>
                  <a:pt x="7156" y="682"/>
                </a:lnTo>
                <a:lnTo>
                  <a:pt x="5229" y="682"/>
                </a:lnTo>
                <a:lnTo>
                  <a:pt x="-328" y="345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9" name="Полилиния 8"/>
          <p:cNvSpPr>
            <a:spLocks/>
          </p:cNvSpPr>
          <p:nvPr/>
        </p:nvSpPr>
        <p:spPr bwMode="auto">
          <a:xfrm>
            <a:off x="-53561" y="5785023"/>
            <a:ext cx="3802003" cy="838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817" y="97"/>
                </a:moveTo>
                <a:lnTo>
                  <a:pt x="6408" y="682"/>
                </a:lnTo>
                <a:lnTo>
                  <a:pt x="5232" y="685"/>
                </a:lnTo>
                <a:lnTo>
                  <a:pt x="829" y="101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0" name="Прямоугольный треугольник 9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Нашивка 11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13" name="Нашивка 12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wedg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олилиния 12"/>
          <p:cNvSpPr>
            <a:spLocks/>
          </p:cNvSpPr>
          <p:nvPr/>
        </p:nvSpPr>
        <p:spPr bwMode="auto">
          <a:xfrm>
            <a:off x="716436" y="5001993"/>
            <a:ext cx="3802003" cy="144311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-329" y="347"/>
                </a:moveTo>
                <a:lnTo>
                  <a:pt x="7156" y="682"/>
                </a:lnTo>
                <a:lnTo>
                  <a:pt x="5229" y="682"/>
                </a:lnTo>
                <a:lnTo>
                  <a:pt x="-328" y="345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Полилиния 11"/>
          <p:cNvSpPr>
            <a:spLocks/>
          </p:cNvSpPr>
          <p:nvPr/>
        </p:nvSpPr>
        <p:spPr bwMode="auto">
          <a:xfrm>
            <a:off x="-53561" y="5785023"/>
            <a:ext cx="3802003" cy="838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817" y="97"/>
                </a:moveTo>
                <a:lnTo>
                  <a:pt x="6408" y="682"/>
                </a:lnTo>
                <a:lnTo>
                  <a:pt x="5232" y="685"/>
                </a:lnTo>
                <a:lnTo>
                  <a:pt x="829" y="101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4" name="Прямоугольный треугольник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3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5" name="Прямая соединительная линия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fld id="{4C42C5A6-F8E7-4A4A-840A-FF1B9DB1152D}" type="datetimeFigureOut">
              <a:rPr lang="ru-RU" smtClean="0"/>
              <a:pPr/>
              <a:t>12.01.2021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fld id="{B10FF086-F908-4F9F-907E-E2EAC46EFA31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>
    <p:wedge/>
  </p:transition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image" Target="../media/image26.jpeg"/><Relationship Id="rId7" Type="http://schemas.openxmlformats.org/officeDocument/2006/relationships/image" Target="../media/image3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Relationship Id="rId9" Type="http://schemas.openxmlformats.org/officeDocument/2006/relationships/image" Target="../media/image3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6.png"/><Relationship Id="rId4" Type="http://schemas.openxmlformats.org/officeDocument/2006/relationships/image" Target="../media/image4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7" Type="http://schemas.openxmlformats.org/officeDocument/2006/relationships/image" Target="../media/image5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jpeg"/><Relationship Id="rId3" Type="http://schemas.openxmlformats.org/officeDocument/2006/relationships/image" Target="../media/image54.jpeg"/><Relationship Id="rId7" Type="http://schemas.openxmlformats.org/officeDocument/2006/relationships/image" Target="../media/image5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7" Type="http://schemas.openxmlformats.org/officeDocument/2006/relationships/image" Target="../media/image6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0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6.jpeg"/><Relationship Id="rId4" Type="http://schemas.openxmlformats.org/officeDocument/2006/relationships/image" Target="../media/image75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9.jpeg"/><Relationship Id="rId4" Type="http://schemas.openxmlformats.org/officeDocument/2006/relationships/image" Target="../media/image78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2.png"/><Relationship Id="rId4" Type="http://schemas.openxmlformats.org/officeDocument/2006/relationships/image" Target="../media/image81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4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6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9.png"/><Relationship Id="rId4" Type="http://schemas.openxmlformats.org/officeDocument/2006/relationships/image" Target="../media/image88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2.jpeg"/><Relationship Id="rId4" Type="http://schemas.openxmlformats.org/officeDocument/2006/relationships/image" Target="../media/image91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png"/><Relationship Id="rId3" Type="http://schemas.openxmlformats.org/officeDocument/2006/relationships/image" Target="../media/image94.png"/><Relationship Id="rId7" Type="http://schemas.openxmlformats.org/officeDocument/2006/relationships/image" Target="../media/image98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7.png"/><Relationship Id="rId11" Type="http://schemas.openxmlformats.org/officeDocument/2006/relationships/image" Target="../media/image102.png"/><Relationship Id="rId5" Type="http://schemas.openxmlformats.org/officeDocument/2006/relationships/image" Target="../media/image96.png"/><Relationship Id="rId10" Type="http://schemas.openxmlformats.org/officeDocument/2006/relationships/image" Target="../media/image101.png"/><Relationship Id="rId4" Type="http://schemas.openxmlformats.org/officeDocument/2006/relationships/image" Target="../media/image95.png"/><Relationship Id="rId9" Type="http://schemas.openxmlformats.org/officeDocument/2006/relationships/image" Target="../media/image100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6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9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1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5.jpe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0.png"/><Relationship Id="rId3" Type="http://schemas.openxmlformats.org/officeDocument/2006/relationships/image" Target="../media/image116.png"/><Relationship Id="rId7" Type="http://schemas.openxmlformats.org/officeDocument/2006/relationships/image" Target="../media/image119.png"/><Relationship Id="rId12" Type="http://schemas.openxmlformats.org/officeDocument/2006/relationships/image" Target="../media/image12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8.png"/><Relationship Id="rId11" Type="http://schemas.openxmlformats.org/officeDocument/2006/relationships/image" Target="../media/image123.png"/><Relationship Id="rId5" Type="http://schemas.openxmlformats.org/officeDocument/2006/relationships/image" Target="../media/image51.jpeg"/><Relationship Id="rId10" Type="http://schemas.openxmlformats.org/officeDocument/2006/relationships/image" Target="../media/image122.png"/><Relationship Id="rId4" Type="http://schemas.openxmlformats.org/officeDocument/2006/relationships/image" Target="../media/image117.png"/><Relationship Id="rId9" Type="http://schemas.openxmlformats.org/officeDocument/2006/relationships/image" Target="../media/image121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0.jpeg"/><Relationship Id="rId5" Type="http://schemas.openxmlformats.org/officeDocument/2006/relationships/image" Target="../media/image129.jpeg"/><Relationship Id="rId4" Type="http://schemas.openxmlformats.org/officeDocument/2006/relationships/image" Target="../media/image128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jpe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2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5.jpeg"/><Relationship Id="rId5" Type="http://schemas.openxmlformats.org/officeDocument/2006/relationships/image" Target="../media/image51.jpeg"/><Relationship Id="rId4" Type="http://schemas.openxmlformats.org/officeDocument/2006/relationships/image" Target="../media/image134.jpe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8.jpeg"/><Relationship Id="rId3" Type="http://schemas.openxmlformats.org/officeDocument/2006/relationships/image" Target="../media/image71.png"/><Relationship Id="rId7" Type="http://schemas.openxmlformats.org/officeDocument/2006/relationships/image" Target="../media/image136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package" Target="../embeddings/Microsoft_PowerPoint_Presentation1.pptx"/><Relationship Id="rId5" Type="http://schemas.openxmlformats.org/officeDocument/2006/relationships/oleObject" Target="../embeddings/oleObject1.bin"/><Relationship Id="rId4" Type="http://schemas.openxmlformats.org/officeDocument/2006/relationships/image" Target="../media/image137.jpeg"/><Relationship Id="rId9" Type="http://schemas.openxmlformats.org/officeDocument/2006/relationships/image" Target="../media/image139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jpe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4.jpeg"/><Relationship Id="rId4" Type="http://schemas.openxmlformats.org/officeDocument/2006/relationships/image" Target="../media/image143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6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0.jpeg"/><Relationship Id="rId5" Type="http://schemas.openxmlformats.org/officeDocument/2006/relationships/image" Target="../media/image149.jpeg"/><Relationship Id="rId4" Type="http://schemas.openxmlformats.org/officeDocument/2006/relationships/image" Target="../media/image14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3.jpeg"/><Relationship Id="rId4" Type="http://schemas.openxmlformats.org/officeDocument/2006/relationships/image" Target="../media/image152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jpe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jp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jp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jp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jp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jp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jp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7" Type="http://schemas.openxmlformats.org/officeDocument/2006/relationships/image" Target="../media/image1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jp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jp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7.jpg"/><Relationship Id="rId4" Type="http://schemas.openxmlformats.org/officeDocument/2006/relationships/image" Target="../media/image166.jp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8.jp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9.jp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эркээни\Desktop\узоры цветочки\images (5)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9144000" cy="6857999"/>
          </a:xfrm>
          <a:prstGeom prst="rect">
            <a:avLst/>
          </a:prstGeom>
          <a:noFill/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714348" y="2214554"/>
            <a:ext cx="8072494" cy="2500330"/>
          </a:xfrm>
        </p:spPr>
        <p:txBody>
          <a:bodyPr>
            <a:noAutofit/>
          </a:bodyPr>
          <a:lstStyle/>
          <a:p>
            <a:pPr algn="ctr"/>
            <a:r>
              <a:rPr lang="ru-RU" sz="4000" dirty="0" smtClean="0">
                <a:solidFill>
                  <a:srgbClr val="C00000"/>
                </a:solidFill>
              </a:rPr>
              <a:t>Ха</a:t>
            </a:r>
            <a:r>
              <a:rPr lang="sah-RU" sz="4000" dirty="0" smtClean="0">
                <a:solidFill>
                  <a:srgbClr val="C00000"/>
                </a:solidFill>
              </a:rPr>
              <a:t>ҥалас улууһун Төхтүр нэһилиэгин</a:t>
            </a:r>
            <a:r>
              <a:rPr lang="ru-RU" sz="4000" dirty="0" smtClean="0">
                <a:solidFill>
                  <a:srgbClr val="C00000"/>
                </a:solidFill>
              </a:rPr>
              <a:t/>
            </a:r>
            <a:br>
              <a:rPr lang="ru-RU" sz="4000" dirty="0" smtClean="0">
                <a:solidFill>
                  <a:srgbClr val="C00000"/>
                </a:solidFill>
              </a:rPr>
            </a:br>
            <a:r>
              <a:rPr lang="ru-RU" sz="4000" dirty="0" smtClean="0">
                <a:solidFill>
                  <a:srgbClr val="C00000"/>
                </a:solidFill>
              </a:rPr>
              <a:t>«</a:t>
            </a:r>
            <a:r>
              <a:rPr lang="ru-RU" sz="4000" dirty="0" err="1" smtClean="0">
                <a:solidFill>
                  <a:srgbClr val="C00000"/>
                </a:solidFill>
              </a:rPr>
              <a:t>Кэскил</a:t>
            </a:r>
            <a:r>
              <a:rPr lang="ru-RU" sz="4000" dirty="0" smtClean="0">
                <a:solidFill>
                  <a:srgbClr val="C00000"/>
                </a:solidFill>
              </a:rPr>
              <a:t>»</a:t>
            </a:r>
            <a:br>
              <a:rPr lang="ru-RU" sz="4000" dirty="0" smtClean="0">
                <a:solidFill>
                  <a:srgbClr val="C00000"/>
                </a:solidFill>
              </a:rPr>
            </a:br>
            <a:r>
              <a:rPr lang="ru-RU" sz="4000" dirty="0" smtClean="0">
                <a:solidFill>
                  <a:srgbClr val="C00000"/>
                </a:solidFill>
              </a:rPr>
              <a:t> </a:t>
            </a:r>
            <a:r>
              <a:rPr lang="ru-RU" sz="4000" dirty="0" err="1" smtClean="0">
                <a:solidFill>
                  <a:srgbClr val="C00000"/>
                </a:solidFill>
              </a:rPr>
              <a:t>норуот</a:t>
            </a:r>
            <a:r>
              <a:rPr lang="ru-RU" sz="4000" dirty="0" smtClean="0">
                <a:solidFill>
                  <a:srgbClr val="C00000"/>
                </a:solidFill>
              </a:rPr>
              <a:t> </a:t>
            </a:r>
            <a:r>
              <a:rPr lang="ru-RU" sz="4000" dirty="0" err="1" smtClean="0">
                <a:solidFill>
                  <a:srgbClr val="C00000"/>
                </a:solidFill>
              </a:rPr>
              <a:t>ансаамбыла</a:t>
            </a:r>
            <a:endParaRPr lang="ru-RU" sz="4000" dirty="0">
              <a:solidFill>
                <a:srgbClr val="C00000"/>
              </a:solidFill>
            </a:endParaRPr>
          </a:p>
        </p:txBody>
      </p:sp>
      <p:pic>
        <p:nvPicPr>
          <p:cNvPr id="5" name="Picture 2" descr="C:\Users\эркээни\Desktop\30лет кэскил\Репертуары Кэскил\стенд хомус\IMG-20160510-WA008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57950" y="4857760"/>
            <a:ext cx="2325676" cy="1724361"/>
          </a:xfrm>
          <a:prstGeom prst="rect">
            <a:avLst/>
          </a:prstGeom>
          <a:noFill/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C:\Users\эркээни\Desktop\узоры цветочки\images (5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sah-RU" sz="1800" dirty="0" smtClean="0">
                <a:solidFill>
                  <a:srgbClr val="C00000"/>
                </a:solidFill>
              </a:rPr>
              <a:t>Бүгүҥҥү күҥҥэ ансаамбылга  87 хомусчут дьарыктанар, ол иһигэр 48 о5о, 13 эдэр ыччат</a:t>
            </a:r>
            <a:r>
              <a:rPr lang="sah-RU" sz="1800" dirty="0" smtClean="0"/>
              <a:t/>
            </a:r>
            <a:br>
              <a:rPr lang="sah-RU" sz="1800" dirty="0" smtClean="0"/>
            </a:br>
            <a:endParaRPr lang="ru-RU" sz="1800" dirty="0"/>
          </a:p>
        </p:txBody>
      </p:sp>
      <p:pic>
        <p:nvPicPr>
          <p:cNvPr id="1026" name="Picture 2" descr="C:\Users\Acer\Desktop\кэскил\стенд хомус\IMG-20161201-WA0141.jp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4692" y="1481138"/>
            <a:ext cx="6034616" cy="452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3" descr="C:\Users\эркээни\Desktop\узоры цветочки\images (5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9144000" cy="6857999"/>
          </a:xfrm>
          <a:prstGeom prst="rect">
            <a:avLst/>
          </a:prstGeom>
          <a:noFill/>
        </p:spPr>
      </p:pic>
      <p:sp>
        <p:nvSpPr>
          <p:cNvPr id="9" name="Заголовок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1" name="Picture 3" descr="C:\Users\эркээни\Desktop\30лет кэскил\Репертуары Кэскил\стенд хомус\IMG-20161201-WA0146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596" y="285728"/>
            <a:ext cx="8383158" cy="6215650"/>
          </a:xfrm>
          <a:prstGeom prst="rect">
            <a:avLst/>
          </a:prstGeom>
          <a:noFill/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C:\Users\эркээни\Desktop\узоры цветочки\images (5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3214686"/>
            <a:ext cx="8229600" cy="1857388"/>
          </a:xfrm>
        </p:spPr>
        <p:txBody>
          <a:bodyPr>
            <a:normAutofit/>
          </a:bodyPr>
          <a:lstStyle/>
          <a:p>
            <a:r>
              <a:rPr lang="ru-RU" sz="2000" dirty="0" smtClean="0">
                <a:solidFill>
                  <a:srgbClr val="FF0000"/>
                </a:solidFill>
                <a:effectLst/>
              </a:rPr>
              <a:t>«Ч</a:t>
            </a:r>
            <a:r>
              <a:rPr lang="sah-RU" sz="2000" dirty="0" smtClean="0">
                <a:solidFill>
                  <a:srgbClr val="FF0000"/>
                </a:solidFill>
                <a:effectLst/>
              </a:rPr>
              <a:t>өмчүүк саастаах оҕолору хомуска уһуйуу</a:t>
            </a:r>
            <a:r>
              <a:rPr lang="ru-RU" sz="2000" dirty="0" smtClean="0">
                <a:solidFill>
                  <a:srgbClr val="FF0000"/>
                </a:solidFill>
                <a:effectLst/>
              </a:rPr>
              <a:t>» </a:t>
            </a:r>
            <a:r>
              <a:rPr lang="ru-RU" sz="2000" dirty="0" err="1" smtClean="0">
                <a:solidFill>
                  <a:srgbClr val="FF0000"/>
                </a:solidFill>
                <a:effectLst/>
              </a:rPr>
              <a:t>бырайыак</a:t>
            </a:r>
            <a:r>
              <a:rPr lang="ru-RU" sz="2000" dirty="0" smtClean="0">
                <a:solidFill>
                  <a:srgbClr val="FF0000"/>
                </a:solidFill>
                <a:effectLst/>
              </a:rPr>
              <a:t> </a:t>
            </a:r>
            <a:r>
              <a:rPr lang="ru-RU" sz="2000" dirty="0" err="1" smtClean="0">
                <a:solidFill>
                  <a:srgbClr val="FF0000"/>
                </a:solidFill>
                <a:effectLst/>
              </a:rPr>
              <a:t>ааптара</a:t>
            </a:r>
            <a:r>
              <a:rPr lang="ru-RU" sz="2000" dirty="0" smtClean="0">
                <a:solidFill>
                  <a:srgbClr val="FF0000"/>
                </a:solidFill>
                <a:effectLst/>
              </a:rPr>
              <a:t>  «</a:t>
            </a:r>
            <a:r>
              <a:rPr lang="ru-RU" sz="2000" dirty="0" err="1" smtClean="0">
                <a:solidFill>
                  <a:srgbClr val="FF0000"/>
                </a:solidFill>
                <a:effectLst/>
              </a:rPr>
              <a:t>Кэнчээри</a:t>
            </a:r>
            <a:r>
              <a:rPr lang="ru-RU" sz="2000" dirty="0" smtClean="0">
                <a:solidFill>
                  <a:srgbClr val="FF0000"/>
                </a:solidFill>
                <a:effectLst/>
              </a:rPr>
              <a:t>» </a:t>
            </a:r>
            <a:r>
              <a:rPr lang="ru-RU" sz="2000" dirty="0" err="1" smtClean="0">
                <a:solidFill>
                  <a:srgbClr val="FF0000"/>
                </a:solidFill>
                <a:effectLst/>
              </a:rPr>
              <a:t>оҕо саадын</a:t>
            </a:r>
            <a:r>
              <a:rPr lang="ru-RU" sz="2000" dirty="0" smtClean="0">
                <a:solidFill>
                  <a:srgbClr val="FF0000"/>
                </a:solidFill>
                <a:effectLst/>
              </a:rPr>
              <a:t> </a:t>
            </a:r>
            <a:r>
              <a:rPr lang="ru-RU" sz="2000" dirty="0" err="1" smtClean="0">
                <a:solidFill>
                  <a:srgbClr val="FF0000"/>
                </a:solidFill>
                <a:effectLst/>
              </a:rPr>
              <a:t>музыкаҕа уһуйааччыта </a:t>
            </a:r>
            <a:r>
              <a:rPr lang="ru-RU" sz="2000" dirty="0" smtClean="0">
                <a:solidFill>
                  <a:srgbClr val="FF0000"/>
                </a:solidFill>
                <a:effectLst/>
              </a:rPr>
              <a:t>Александра Ивановна Ефремова</a:t>
            </a:r>
            <a:endParaRPr lang="ru-RU" sz="2000" dirty="0">
              <a:solidFill>
                <a:srgbClr val="FF0000"/>
              </a:solidFill>
              <a:effectLst/>
            </a:endParaRPr>
          </a:p>
        </p:txBody>
      </p:sp>
      <p:pic>
        <p:nvPicPr>
          <p:cNvPr id="4" name="Picture 3" descr="C:\Users\эркээни\Desktop\Репертуары Кэскил\стенд хомус\IMG-20161130-WA0031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86050" y="642918"/>
            <a:ext cx="3194998" cy="236891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Picture 3" descr="C:\Users\эркээни\Desktop\Фотографии видео\ансамбль_кэскил\х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596" y="4857760"/>
            <a:ext cx="2327263" cy="1761642"/>
          </a:xfrm>
          <a:prstGeom prst="rect">
            <a:avLst/>
          </a:prstGeom>
          <a:noFill/>
        </p:spPr>
      </p:pic>
      <p:pic>
        <p:nvPicPr>
          <p:cNvPr id="9" name="Picture 3" descr="C:\Users\эркээни\Desktop\Фотографии видео\ансамбль_кэскил\SDC1488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71802" y="4857760"/>
            <a:ext cx="3012905" cy="1694759"/>
          </a:xfrm>
          <a:prstGeom prst="rect">
            <a:avLst/>
          </a:prstGeom>
          <a:noFill/>
        </p:spPr>
      </p:pic>
      <p:pic>
        <p:nvPicPr>
          <p:cNvPr id="10" name="Picture 3" descr="C:\Users\эркээни\Desktop\30лет кэскил\Репертуары Кэскил\стенд хомус\IMG-20160527-WA008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346834" y="4857761"/>
            <a:ext cx="2797166" cy="1643074"/>
          </a:xfrm>
          <a:prstGeom prst="rect">
            <a:avLst/>
          </a:prstGeom>
          <a:noFill/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эркээни\Desktop\узоры цветочки\images (5)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i="1" dirty="0" err="1" smtClean="0">
                <a:solidFill>
                  <a:srgbClr val="C00000"/>
                </a:solidFill>
                <a:effectLst/>
                <a:latin typeface="Calibri" pitchFamily="34" charset="0"/>
              </a:rPr>
              <a:t>Араас</a:t>
            </a:r>
            <a:r>
              <a:rPr lang="ru-RU" sz="2400" i="1" dirty="0" smtClean="0">
                <a:solidFill>
                  <a:srgbClr val="C00000"/>
                </a:solidFill>
                <a:effectLst/>
                <a:latin typeface="Calibri" pitchFamily="34" charset="0"/>
              </a:rPr>
              <a:t> </a:t>
            </a:r>
            <a:r>
              <a:rPr lang="ru-RU" sz="2400" i="1" dirty="0" err="1" smtClean="0">
                <a:solidFill>
                  <a:srgbClr val="C00000"/>
                </a:solidFill>
                <a:effectLst/>
                <a:latin typeface="Calibri" pitchFamily="34" charset="0"/>
              </a:rPr>
              <a:t>таһымнаах күрэхтэргэ, тэрээһиннэргэ кыттыы</a:t>
            </a:r>
            <a:endParaRPr lang="ru-RU" sz="2400" i="1" dirty="0">
              <a:solidFill>
                <a:srgbClr val="C00000"/>
              </a:solidFill>
              <a:effectLst/>
              <a:latin typeface="Calibri" pitchFamily="34" charset="0"/>
            </a:endParaRPr>
          </a:p>
        </p:txBody>
      </p:sp>
      <p:pic>
        <p:nvPicPr>
          <p:cNvPr id="1027" name="Picture 3" descr="C:\Users\эркээни\Desktop\30лет кэскил\Репертуары Кэскил\стенд хомус\20150627_155155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 rot="780000">
            <a:off x="5903160" y="1627827"/>
            <a:ext cx="2629960" cy="1972470"/>
          </a:xfrm>
          <a:prstGeom prst="rect">
            <a:avLst/>
          </a:prstGeom>
          <a:noFill/>
        </p:spPr>
      </p:pic>
      <p:pic>
        <p:nvPicPr>
          <p:cNvPr id="1028" name="Picture 4" descr="C:\Users\эркээни\Desktop\30лет кэскил\Репертуары Кэскил\стенд хомус\2016-03-23_07.17.0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14678" y="5286388"/>
            <a:ext cx="2776518" cy="1209972"/>
          </a:xfrm>
          <a:prstGeom prst="rect">
            <a:avLst/>
          </a:prstGeom>
          <a:noFill/>
        </p:spPr>
      </p:pic>
      <p:pic>
        <p:nvPicPr>
          <p:cNvPr id="1029" name="Picture 5" descr="C:\Users\эркээни\Desktop\30лет кэскил\Репертуары Кэскил\стенд хомус\20160320_16000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928926" y="3143248"/>
            <a:ext cx="3272264" cy="1844659"/>
          </a:xfrm>
          <a:prstGeom prst="rect">
            <a:avLst/>
          </a:prstGeom>
          <a:noFill/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-900000">
            <a:off x="420035" y="1658346"/>
            <a:ext cx="2665698" cy="1819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-1200000">
            <a:off x="634732" y="4286256"/>
            <a:ext cx="2006879" cy="19331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rot="780000">
            <a:off x="6455511" y="3947464"/>
            <a:ext cx="1699473" cy="23313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714744" y="1071546"/>
            <a:ext cx="1586579" cy="1957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 descr="C:\Users\эркээни\Desktop\узоры цветочки\images (5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27650" name="Picture 2" descr="C:\Users\эркээни\Desktop\30лет кэскил\Репертуары Кэскил\стенд хомус\IMG-20160605-WA0032.jpg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34" y="785794"/>
            <a:ext cx="4929222" cy="2771598"/>
          </a:xfrm>
          <a:prstGeom prst="rect">
            <a:avLst/>
          </a:prstGeom>
          <a:noFill/>
        </p:spPr>
      </p:pic>
      <p:pic>
        <p:nvPicPr>
          <p:cNvPr id="27651" name="Picture 3" descr="C:\Users\эркээни\Desktop\30лет кэскил\Репертуары Кэскил\стенд хомус\IMG-20160605-WA0034.jpg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72198" y="571480"/>
            <a:ext cx="2571768" cy="4574284"/>
          </a:xfrm>
          <a:prstGeom prst="rect">
            <a:avLst/>
          </a:prstGeom>
          <a:noFill/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-720000">
            <a:off x="524159" y="3150595"/>
            <a:ext cx="1773206" cy="28090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2" descr="C:\Users\эркээни\Desktop\30лет кэскил\Репертуары Кэскил\стенд хомус\IMG-20160605-WA0013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678893" y="4441037"/>
            <a:ext cx="3786214" cy="2129746"/>
          </a:xfrm>
          <a:prstGeom prst="rect">
            <a:avLst/>
          </a:prstGeom>
          <a:noFill/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C:\Users\эркээни\Desktop\узоры цветочки\images (5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8100"/>
            <a:ext cx="9296400" cy="6972300"/>
          </a:xfrm>
          <a:prstGeom prst="rect">
            <a:avLst/>
          </a:prstGeom>
          <a:noFill/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400" dirty="0" smtClean="0">
                <a:solidFill>
                  <a:srgbClr val="C00000"/>
                </a:solidFill>
              </a:rPr>
              <a:t>«</a:t>
            </a:r>
            <a:r>
              <a:rPr lang="ru-RU" sz="2400" dirty="0" err="1" smtClean="0">
                <a:solidFill>
                  <a:srgbClr val="C00000"/>
                </a:solidFill>
              </a:rPr>
              <a:t>Дьуруьуй</a:t>
            </a:r>
            <a:r>
              <a:rPr lang="ru-RU" sz="2400" dirty="0" smtClean="0">
                <a:solidFill>
                  <a:srgbClr val="C00000"/>
                </a:solidFill>
              </a:rPr>
              <a:t> </a:t>
            </a:r>
            <a:r>
              <a:rPr lang="ru-RU" sz="2400" dirty="0" err="1" smtClean="0">
                <a:solidFill>
                  <a:srgbClr val="C00000"/>
                </a:solidFill>
              </a:rPr>
              <a:t>хомуьум</a:t>
            </a:r>
            <a:r>
              <a:rPr lang="ru-RU" sz="2400" dirty="0" smtClean="0">
                <a:solidFill>
                  <a:srgbClr val="C00000"/>
                </a:solidFill>
              </a:rPr>
              <a:t>» республикатаа5ы </a:t>
            </a:r>
            <a:r>
              <a:rPr lang="ru-RU" sz="2400" dirty="0" err="1" smtClean="0">
                <a:solidFill>
                  <a:srgbClr val="C00000"/>
                </a:solidFill>
              </a:rPr>
              <a:t>курэх</a:t>
            </a:r>
            <a:r>
              <a:rPr lang="ru-RU" sz="2400" dirty="0" smtClean="0">
                <a:solidFill>
                  <a:srgbClr val="C00000"/>
                </a:solidFill>
              </a:rPr>
              <a:t>. 2018сыл</a:t>
            </a:r>
            <a:endParaRPr lang="ru-RU" sz="2400" dirty="0">
              <a:solidFill>
                <a:srgbClr val="C00000"/>
              </a:solidFill>
            </a:endParaRPr>
          </a:p>
        </p:txBody>
      </p:sp>
      <p:pic>
        <p:nvPicPr>
          <p:cNvPr id="13314" name="Picture 2" descr="C:\Users\Acer\Desktop\кэскил\стенд дети\IMG-20180501-WA0049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555666"/>
            <a:ext cx="5249556" cy="3937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5" name="Picture 3" descr="C:\Users\Acer\Desktop\кэскил\стенд дети\IMG-20180701-WA014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5008575"/>
            <a:ext cx="2398936" cy="1799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C:\Users\Acer\Desktop\кэскил\стенд дети\IMG-20180421-WA012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318194" y="2852936"/>
            <a:ext cx="2700300" cy="36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41965635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3" descr="C:\Users\эркээни\Desktop\узоры цветочки\images (5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9144000" cy="6857999"/>
          </a:xfrm>
          <a:prstGeom prst="rect">
            <a:avLst/>
          </a:prstGeom>
          <a:noFill/>
        </p:spPr>
      </p:pic>
      <p:sp>
        <p:nvSpPr>
          <p:cNvPr id="3" name="Текст 2"/>
          <p:cNvSpPr>
            <a:spLocks noGrp="1"/>
          </p:cNvSpPr>
          <p:nvPr>
            <p:ph type="body" idx="4294967295"/>
          </p:nvPr>
        </p:nvSpPr>
        <p:spPr>
          <a:xfrm>
            <a:off x="395536" y="5157192"/>
            <a:ext cx="8496944" cy="1224136"/>
          </a:xfrm>
        </p:spPr>
        <p:txBody>
          <a:bodyPr>
            <a:normAutofit fontScale="92500" lnSpcReduction="10000"/>
          </a:bodyPr>
          <a:lstStyle/>
          <a:p>
            <a:r>
              <a:rPr lang="ru-RU" dirty="0" smtClean="0">
                <a:solidFill>
                  <a:srgbClr val="C00000"/>
                </a:solidFill>
              </a:rPr>
              <a:t>«</a:t>
            </a:r>
            <a:r>
              <a:rPr lang="sah-RU" dirty="0" smtClean="0">
                <a:solidFill>
                  <a:srgbClr val="C00000"/>
                </a:solidFill>
              </a:rPr>
              <a:t>Өбүгэ быстыбат ситимэ</a:t>
            </a:r>
            <a:r>
              <a:rPr lang="ru-RU" dirty="0" smtClean="0">
                <a:solidFill>
                  <a:srgbClr val="C00000"/>
                </a:solidFill>
              </a:rPr>
              <a:t>» республикатаа5ы фестиваль  «</a:t>
            </a:r>
            <a:r>
              <a:rPr lang="ru-RU" dirty="0" err="1" smtClean="0">
                <a:solidFill>
                  <a:srgbClr val="C00000"/>
                </a:solidFill>
              </a:rPr>
              <a:t>Чыпчаал</a:t>
            </a:r>
            <a:r>
              <a:rPr lang="ru-RU" dirty="0" smtClean="0">
                <a:solidFill>
                  <a:srgbClr val="C00000"/>
                </a:solidFill>
              </a:rPr>
              <a:t>  </a:t>
            </a:r>
            <a:r>
              <a:rPr lang="ru-RU" dirty="0" err="1" smtClean="0">
                <a:solidFill>
                  <a:srgbClr val="C00000"/>
                </a:solidFill>
              </a:rPr>
              <a:t>аат</a:t>
            </a:r>
            <a:r>
              <a:rPr lang="ru-RU" dirty="0" smtClean="0">
                <a:solidFill>
                  <a:srgbClr val="C00000"/>
                </a:solidFill>
              </a:rPr>
              <a:t>» </a:t>
            </a:r>
            <a:r>
              <a:rPr lang="ru-RU" dirty="0" err="1" smtClean="0">
                <a:solidFill>
                  <a:srgbClr val="C00000"/>
                </a:solidFill>
              </a:rPr>
              <a:t>кыайыылаахтара.Дьокуускай</a:t>
            </a:r>
            <a:r>
              <a:rPr lang="ru-RU" dirty="0" smtClean="0">
                <a:solidFill>
                  <a:srgbClr val="C00000"/>
                </a:solidFill>
              </a:rPr>
              <a:t> </a:t>
            </a:r>
            <a:r>
              <a:rPr lang="ru-RU" dirty="0" err="1" smtClean="0">
                <a:solidFill>
                  <a:srgbClr val="C00000"/>
                </a:solidFill>
              </a:rPr>
              <a:t>к.Кулун</a:t>
            </a:r>
            <a:r>
              <a:rPr lang="ru-RU" dirty="0" smtClean="0">
                <a:solidFill>
                  <a:srgbClr val="C00000"/>
                </a:solidFill>
              </a:rPr>
              <a:t> </a:t>
            </a:r>
            <a:r>
              <a:rPr lang="ru-RU" dirty="0" err="1" smtClean="0">
                <a:solidFill>
                  <a:srgbClr val="C00000"/>
                </a:solidFill>
              </a:rPr>
              <a:t>тутар</a:t>
            </a:r>
            <a:r>
              <a:rPr lang="ru-RU" dirty="0" smtClean="0">
                <a:solidFill>
                  <a:srgbClr val="C00000"/>
                </a:solidFill>
              </a:rPr>
              <a:t> 2015</a:t>
            </a:r>
            <a:endParaRPr lang="ru-RU" dirty="0">
              <a:solidFill>
                <a:srgbClr val="C00000"/>
              </a:solidFill>
            </a:endParaRPr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3" cstate="print"/>
          <a:srcRect l="15063" t="36546" r="15063" b="31064"/>
          <a:stretch>
            <a:fillRect/>
          </a:stretch>
        </p:blipFill>
        <p:spPr bwMode="auto">
          <a:xfrm rot="10800000">
            <a:off x="770110" y="188640"/>
            <a:ext cx="7603779" cy="48485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C:\Users\эркээни\Desktop\узоры цветочки\images (5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074" name="Picture 2" descr="C:\Users\эркээни\Desktop\30лет кэскил\Репертуары Кэскил\стенд хомус\20160320_145835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557668" y="1481138"/>
            <a:ext cx="8028663" cy="4525962"/>
          </a:xfrm>
          <a:prstGeom prst="rect">
            <a:avLst/>
          </a:prstGeom>
          <a:noFill/>
        </p:spPr>
      </p:pic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1800" dirty="0" smtClean="0">
                <a:solidFill>
                  <a:srgbClr val="002060"/>
                </a:solidFill>
              </a:rPr>
              <a:t>«Северная радуга»</a:t>
            </a:r>
            <a:r>
              <a:rPr lang="en-US" sz="1800" dirty="0" smtClean="0">
                <a:solidFill>
                  <a:srgbClr val="002060"/>
                </a:solidFill>
              </a:rPr>
              <a:t> V </a:t>
            </a:r>
            <a:r>
              <a:rPr lang="sah-RU" sz="1800" dirty="0" smtClean="0">
                <a:solidFill>
                  <a:srgbClr val="002060"/>
                </a:solidFill>
              </a:rPr>
              <a:t>– норуоттар икки ардыларынааҕы фольклор фестивалын </a:t>
            </a:r>
            <a:r>
              <a:rPr lang="en-US" sz="1800" dirty="0" smtClean="0">
                <a:solidFill>
                  <a:srgbClr val="002060"/>
                </a:solidFill>
              </a:rPr>
              <a:t>III </a:t>
            </a:r>
            <a:r>
              <a:rPr lang="sah-RU" sz="1800" dirty="0" smtClean="0">
                <a:solidFill>
                  <a:srgbClr val="002060"/>
                </a:solidFill>
              </a:rPr>
              <a:t>степеннээх  2016 сыл лауреаттара  улахан бөлөх                  </a:t>
            </a:r>
            <a:r>
              <a:rPr lang="ru-RU" sz="1800" dirty="0" smtClean="0">
                <a:solidFill>
                  <a:srgbClr val="002060"/>
                </a:solidFill>
              </a:rPr>
              <a:t>«Кэскиллэр»</a:t>
            </a:r>
            <a:endParaRPr lang="ru-RU" sz="1800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3" descr="C:\Users\эркээни\Desktop\узоры цветочки\images (5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9144000" cy="6857999"/>
          </a:xfrm>
          <a:prstGeom prst="rect">
            <a:avLst/>
          </a:prstGeom>
          <a:noFill/>
        </p:spPr>
      </p:pic>
      <p:pic>
        <p:nvPicPr>
          <p:cNvPr id="1026" name="Picture 2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3" cstate="print"/>
          <a:srcRect t="21555" b="22736"/>
          <a:stretch>
            <a:fillRect/>
          </a:stretch>
        </p:blipFill>
        <p:spPr bwMode="auto">
          <a:xfrm>
            <a:off x="5715008" y="4000504"/>
            <a:ext cx="2559050" cy="247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3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4" cstate="print"/>
          <a:srcRect l="17574" t="47510" r="13808" b="23755"/>
          <a:stretch>
            <a:fillRect/>
          </a:stretch>
        </p:blipFill>
        <p:spPr bwMode="auto">
          <a:xfrm rot="10800000">
            <a:off x="1142976" y="4143380"/>
            <a:ext cx="3932238" cy="2262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500034" y="273050"/>
            <a:ext cx="8286808" cy="1012810"/>
          </a:xfrm>
        </p:spPr>
        <p:txBody>
          <a:bodyPr>
            <a:normAutofit/>
          </a:bodyPr>
          <a:lstStyle/>
          <a:p>
            <a:pPr algn="ctr"/>
            <a:r>
              <a:rPr lang="sah-RU" sz="2000" dirty="0" smtClean="0">
                <a:solidFill>
                  <a:srgbClr val="C00000"/>
                </a:solidFill>
              </a:rPr>
              <a:t>“Сардаҥалаах аартык</a:t>
            </a:r>
            <a:r>
              <a:rPr lang="ru-RU" sz="2000" dirty="0" smtClean="0">
                <a:solidFill>
                  <a:srgbClr val="C00000"/>
                </a:solidFill>
              </a:rPr>
              <a:t>»</a:t>
            </a:r>
            <a:r>
              <a:rPr lang="sah-RU" sz="2000" dirty="0" smtClean="0">
                <a:solidFill>
                  <a:srgbClr val="C00000"/>
                </a:solidFill>
              </a:rPr>
              <a:t> Республикатааҕы күрэх  араас сыллардааҕы дипломаннара, лауреаттара </a:t>
            </a:r>
            <a:endParaRPr lang="ru-RU" sz="2000" dirty="0">
              <a:solidFill>
                <a:srgbClr val="C00000"/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643174" y="1428736"/>
            <a:ext cx="4306699" cy="2422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C:\Users\эркээни\Desktop\узоры цветочки\images (5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6146" name="Picture 2" descr="C:\Users\эркээни\Desktop\30лет кэскил\Репертуары Кэскил\стенд хомус\IMG-20170110-WA0037.jpeg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1115616" y="318840"/>
            <a:ext cx="2592288" cy="4387628"/>
          </a:xfrm>
          <a:prstGeom prst="rect">
            <a:avLst/>
          </a:prstGeom>
          <a:noFill/>
        </p:spPr>
      </p:pic>
      <p:sp>
        <p:nvSpPr>
          <p:cNvPr id="4" name="Текст 3"/>
          <p:cNvSpPr>
            <a:spLocks noGrp="1"/>
          </p:cNvSpPr>
          <p:nvPr>
            <p:ph type="body" idx="4294967295"/>
          </p:nvPr>
        </p:nvSpPr>
        <p:spPr>
          <a:xfrm>
            <a:off x="179512" y="4941168"/>
            <a:ext cx="4392488" cy="792088"/>
          </a:xfrm>
        </p:spPr>
        <p:txBody>
          <a:bodyPr>
            <a:noAutofit/>
          </a:bodyPr>
          <a:lstStyle/>
          <a:p>
            <a:pPr algn="ctr"/>
            <a:r>
              <a:rPr lang="ru-RU" sz="2000" dirty="0" smtClean="0">
                <a:solidFill>
                  <a:srgbClr val="C00000"/>
                </a:solidFill>
              </a:rPr>
              <a:t>«Сана </a:t>
            </a:r>
            <a:r>
              <a:rPr lang="ru-RU" sz="2000" dirty="0" err="1" smtClean="0">
                <a:solidFill>
                  <a:srgbClr val="C00000"/>
                </a:solidFill>
              </a:rPr>
              <a:t>ааттар</a:t>
            </a:r>
            <a:r>
              <a:rPr lang="ru-RU" sz="2000" dirty="0" smtClean="0">
                <a:solidFill>
                  <a:srgbClr val="C00000"/>
                </a:solidFill>
              </a:rPr>
              <a:t>» республикатаа5ы </a:t>
            </a:r>
            <a:r>
              <a:rPr lang="ru-RU" sz="2000" dirty="0" err="1" smtClean="0">
                <a:solidFill>
                  <a:srgbClr val="C00000"/>
                </a:solidFill>
              </a:rPr>
              <a:t>курэх.Музыка</a:t>
            </a:r>
            <a:r>
              <a:rPr lang="ru-RU" sz="2000" dirty="0" smtClean="0">
                <a:solidFill>
                  <a:srgbClr val="C00000"/>
                </a:solidFill>
              </a:rPr>
              <a:t> </a:t>
            </a:r>
            <a:r>
              <a:rPr lang="ru-RU" sz="2000" dirty="0" err="1" smtClean="0">
                <a:solidFill>
                  <a:srgbClr val="C00000"/>
                </a:solidFill>
              </a:rPr>
              <a:t>урдуку</a:t>
            </a:r>
            <a:r>
              <a:rPr lang="ru-RU" sz="2000" dirty="0" smtClean="0">
                <a:solidFill>
                  <a:srgbClr val="C00000"/>
                </a:solidFill>
              </a:rPr>
              <a:t> </a:t>
            </a:r>
            <a:r>
              <a:rPr lang="ru-RU" sz="2000" dirty="0" err="1" smtClean="0">
                <a:solidFill>
                  <a:srgbClr val="C00000"/>
                </a:solidFill>
              </a:rPr>
              <a:t>оскуолата</a:t>
            </a:r>
            <a:r>
              <a:rPr lang="ru-RU" sz="2000" dirty="0" smtClean="0">
                <a:solidFill>
                  <a:srgbClr val="C00000"/>
                </a:solidFill>
              </a:rPr>
              <a:t>.</a:t>
            </a:r>
            <a:endParaRPr lang="ru-RU" sz="2000" dirty="0">
              <a:solidFill>
                <a:srgbClr val="C00000"/>
              </a:solidFill>
            </a:endParaRPr>
          </a:p>
        </p:txBody>
      </p:sp>
      <p:sp>
        <p:nvSpPr>
          <p:cNvPr id="5" name="Текст 4"/>
          <p:cNvSpPr>
            <a:spLocks noGrp="1"/>
          </p:cNvSpPr>
          <p:nvPr>
            <p:ph type="body" sz="half" idx="4294967295"/>
          </p:nvPr>
        </p:nvSpPr>
        <p:spPr>
          <a:xfrm>
            <a:off x="4932041" y="4797153"/>
            <a:ext cx="4211960" cy="1368152"/>
          </a:xfrm>
        </p:spPr>
        <p:txBody>
          <a:bodyPr>
            <a:noAutofit/>
          </a:bodyPr>
          <a:lstStyle/>
          <a:p>
            <a:pPr algn="ctr"/>
            <a:r>
              <a:rPr lang="ru-RU" sz="2000" dirty="0" smtClean="0">
                <a:solidFill>
                  <a:srgbClr val="C00000"/>
                </a:solidFill>
              </a:rPr>
              <a:t>«</a:t>
            </a:r>
            <a:r>
              <a:rPr lang="ru-RU" sz="2000" dirty="0" err="1" smtClean="0">
                <a:solidFill>
                  <a:srgbClr val="C00000"/>
                </a:solidFill>
              </a:rPr>
              <a:t>Алаас</a:t>
            </a:r>
            <a:r>
              <a:rPr lang="ru-RU" sz="2000" dirty="0" smtClean="0">
                <a:solidFill>
                  <a:srgbClr val="C00000"/>
                </a:solidFill>
              </a:rPr>
              <a:t> о5олоро» республикатаа5ы </a:t>
            </a:r>
            <a:r>
              <a:rPr lang="ru-RU" sz="2000" dirty="0" err="1" smtClean="0">
                <a:solidFill>
                  <a:srgbClr val="C00000"/>
                </a:solidFill>
              </a:rPr>
              <a:t>курэх</a:t>
            </a:r>
            <a:r>
              <a:rPr lang="ru-RU" sz="2000" dirty="0" smtClean="0">
                <a:solidFill>
                  <a:srgbClr val="C00000"/>
                </a:solidFill>
              </a:rPr>
              <a:t>. Культура </a:t>
            </a:r>
            <a:r>
              <a:rPr lang="ru-RU" sz="2000" dirty="0" err="1" smtClean="0">
                <a:solidFill>
                  <a:srgbClr val="C00000"/>
                </a:solidFill>
              </a:rPr>
              <a:t>уонна</a:t>
            </a:r>
            <a:r>
              <a:rPr lang="ru-RU" sz="2000" dirty="0" smtClean="0">
                <a:solidFill>
                  <a:srgbClr val="C00000"/>
                </a:solidFill>
              </a:rPr>
              <a:t> искусство колледжа.</a:t>
            </a:r>
            <a:endParaRPr lang="ru-RU" sz="2000" dirty="0">
              <a:solidFill>
                <a:srgbClr val="C00000"/>
              </a:solidFill>
            </a:endParaRPr>
          </a:p>
        </p:txBody>
      </p:sp>
      <p:pic>
        <p:nvPicPr>
          <p:cNvPr id="23554" name="Picture 2" descr="C:\Users\Acer\Desktop\кэскил\20180325_13513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785150" y="983603"/>
            <a:ext cx="4055436" cy="3041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0925" y="3717032"/>
            <a:ext cx="1962150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эркээни\Desktop\узоры цветочки\images (5)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3999" cy="6858000"/>
          </a:xfrm>
          <a:prstGeom prst="rect">
            <a:avLst/>
          </a:prstGeom>
          <a:noFill/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1800" dirty="0" smtClean="0">
                <a:solidFill>
                  <a:srgbClr val="C00000"/>
                </a:solidFill>
              </a:rPr>
              <a:t>«</a:t>
            </a:r>
            <a:r>
              <a:rPr lang="ru-RU" sz="1800" dirty="0" err="1" smtClean="0">
                <a:solidFill>
                  <a:srgbClr val="C00000"/>
                </a:solidFill>
              </a:rPr>
              <a:t>Кэскил</a:t>
            </a:r>
            <a:r>
              <a:rPr lang="ru-RU" sz="1800" dirty="0" smtClean="0">
                <a:solidFill>
                  <a:srgbClr val="C00000"/>
                </a:solidFill>
              </a:rPr>
              <a:t>» </a:t>
            </a:r>
            <a:r>
              <a:rPr lang="ru-RU" sz="1800" dirty="0" err="1" smtClean="0">
                <a:solidFill>
                  <a:srgbClr val="C00000"/>
                </a:solidFill>
              </a:rPr>
              <a:t>хомусчуттар</a:t>
            </a:r>
            <a:r>
              <a:rPr lang="ru-RU" sz="1800" dirty="0" smtClean="0">
                <a:solidFill>
                  <a:srgbClr val="C00000"/>
                </a:solidFill>
              </a:rPr>
              <a:t> </a:t>
            </a:r>
            <a:r>
              <a:rPr lang="ru-RU" sz="1800" dirty="0" err="1" smtClean="0">
                <a:solidFill>
                  <a:srgbClr val="C00000"/>
                </a:solidFill>
              </a:rPr>
              <a:t>ансаамбыллара</a:t>
            </a:r>
            <a:r>
              <a:rPr lang="ru-RU" sz="1800" dirty="0" smtClean="0">
                <a:solidFill>
                  <a:srgbClr val="C00000"/>
                </a:solidFill>
              </a:rPr>
              <a:t>» 1987 </a:t>
            </a:r>
            <a:r>
              <a:rPr lang="ru-RU" sz="1800" dirty="0" err="1" smtClean="0">
                <a:solidFill>
                  <a:srgbClr val="C00000"/>
                </a:solidFill>
              </a:rPr>
              <a:t>сыллаахха</a:t>
            </a:r>
            <a:r>
              <a:rPr lang="ru-RU" sz="1800" dirty="0" smtClean="0">
                <a:solidFill>
                  <a:srgbClr val="C00000"/>
                </a:solidFill>
              </a:rPr>
              <a:t> </a:t>
            </a:r>
            <a:r>
              <a:rPr lang="ru-RU" sz="1800" dirty="0" err="1" smtClean="0">
                <a:solidFill>
                  <a:srgbClr val="C00000"/>
                </a:solidFill>
              </a:rPr>
              <a:t>тэриллибитэ</a:t>
            </a:r>
            <a:r>
              <a:rPr lang="ru-RU" sz="1800" dirty="0" smtClean="0">
                <a:solidFill>
                  <a:srgbClr val="C00000"/>
                </a:solidFill>
              </a:rPr>
              <a:t>.</a:t>
            </a:r>
            <a:endParaRPr lang="ru-RU" sz="1800" dirty="0">
              <a:solidFill>
                <a:srgbClr val="C0000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67544" y="4786322"/>
            <a:ext cx="846217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ah-RU" dirty="0" smtClean="0">
                <a:solidFill>
                  <a:srgbClr val="002060"/>
                </a:solidFill>
              </a:rPr>
              <a:t/>
            </a:r>
            <a:br>
              <a:rPr lang="sah-RU" dirty="0" smtClean="0">
                <a:solidFill>
                  <a:srgbClr val="002060"/>
                </a:solidFill>
              </a:rPr>
            </a:br>
            <a:r>
              <a:rPr lang="sah-RU" b="1" dirty="0" smtClean="0">
                <a:solidFill>
                  <a:srgbClr val="C00000"/>
                </a:solidFill>
              </a:rPr>
              <a:t>Кэскиллэр уратыларынан : кырдьаҕас көлүөнэ хомусчуттар оҕолорун уонна сиэннэрин кытта тэҥҥэ алтыһан кинилэргэ өбүгэ саҕаттан кэлбит  хомуска  тардыы кистэлэҥнэрин тиэрдиилэрэ буолар.</a:t>
            </a:r>
            <a:endParaRPr lang="ru-RU" b="1" dirty="0">
              <a:solidFill>
                <a:srgbClr val="C00000"/>
              </a:solidFill>
            </a:endParaRPr>
          </a:p>
        </p:txBody>
      </p:sp>
      <p:pic>
        <p:nvPicPr>
          <p:cNvPr id="6" name="Picture 2" descr="C:\Users\эркээни\Desktop\старые фото\IMG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1547664" y="1357298"/>
            <a:ext cx="6167608" cy="3637285"/>
          </a:xfrm>
          <a:prstGeom prst="rect">
            <a:avLst/>
          </a:prstGeom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3" descr="C:\Users\эркээни\Desktop\узоры цветочки\images (5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000" dirty="0" smtClean="0">
                <a:solidFill>
                  <a:srgbClr val="C00000"/>
                </a:solidFill>
              </a:rPr>
              <a:t>«</a:t>
            </a:r>
            <a:r>
              <a:rPr lang="ru-RU" sz="2000" dirty="0" err="1" smtClean="0">
                <a:solidFill>
                  <a:srgbClr val="C00000"/>
                </a:solidFill>
              </a:rPr>
              <a:t>Хомус</a:t>
            </a:r>
            <a:r>
              <a:rPr lang="ru-RU" sz="2000" dirty="0" smtClean="0">
                <a:solidFill>
                  <a:srgbClr val="C00000"/>
                </a:solidFill>
              </a:rPr>
              <a:t> </a:t>
            </a:r>
            <a:r>
              <a:rPr lang="ru-RU" sz="2000" dirty="0" err="1" smtClean="0">
                <a:solidFill>
                  <a:srgbClr val="C00000"/>
                </a:solidFill>
              </a:rPr>
              <a:t>туойар</a:t>
            </a:r>
            <a:r>
              <a:rPr lang="ru-RU" sz="2000" dirty="0" smtClean="0">
                <a:solidFill>
                  <a:srgbClr val="C00000"/>
                </a:solidFill>
              </a:rPr>
              <a:t> </a:t>
            </a:r>
            <a:r>
              <a:rPr lang="ru-RU" sz="2000" dirty="0" err="1" smtClean="0">
                <a:solidFill>
                  <a:srgbClr val="C00000"/>
                </a:solidFill>
              </a:rPr>
              <a:t>тойуга</a:t>
            </a:r>
            <a:r>
              <a:rPr lang="ru-RU" sz="2000" dirty="0" smtClean="0">
                <a:solidFill>
                  <a:srgbClr val="C00000"/>
                </a:solidFill>
              </a:rPr>
              <a:t>» республикатаа5ы </a:t>
            </a:r>
            <a:r>
              <a:rPr lang="ru-RU" sz="2000" dirty="0" err="1" smtClean="0">
                <a:solidFill>
                  <a:srgbClr val="C00000"/>
                </a:solidFill>
              </a:rPr>
              <a:t>хомус</a:t>
            </a:r>
            <a:r>
              <a:rPr lang="ru-RU" sz="2000" dirty="0" smtClean="0">
                <a:solidFill>
                  <a:srgbClr val="C00000"/>
                </a:solidFill>
              </a:rPr>
              <a:t> ыьыа5ар 2 </a:t>
            </a:r>
            <a:r>
              <a:rPr lang="ru-RU" sz="2000" dirty="0" err="1" smtClean="0">
                <a:solidFill>
                  <a:srgbClr val="C00000"/>
                </a:solidFill>
              </a:rPr>
              <a:t>урдэл</a:t>
            </a:r>
            <a:r>
              <a:rPr lang="ru-RU" sz="2000" dirty="0" smtClean="0">
                <a:solidFill>
                  <a:srgbClr val="C00000"/>
                </a:solidFill>
              </a:rPr>
              <a:t> </a:t>
            </a:r>
            <a:r>
              <a:rPr lang="ru-RU" sz="2000" dirty="0" err="1" smtClean="0">
                <a:solidFill>
                  <a:srgbClr val="C00000"/>
                </a:solidFill>
              </a:rPr>
              <a:t>дипломаннар</a:t>
            </a:r>
            <a:r>
              <a:rPr lang="ru-RU" sz="2000" dirty="0" smtClean="0">
                <a:solidFill>
                  <a:srgbClr val="C00000"/>
                </a:solidFill>
              </a:rPr>
              <a:t>. </a:t>
            </a:r>
            <a:r>
              <a:rPr lang="ru-RU" sz="2000" dirty="0" err="1" smtClean="0">
                <a:solidFill>
                  <a:srgbClr val="C00000"/>
                </a:solidFill>
              </a:rPr>
              <a:t>Уус</a:t>
            </a:r>
            <a:r>
              <a:rPr lang="ru-RU" sz="2000" dirty="0" smtClean="0">
                <a:solidFill>
                  <a:srgbClr val="C00000"/>
                </a:solidFill>
              </a:rPr>
              <a:t> Алдан </a:t>
            </a:r>
            <a:r>
              <a:rPr lang="ru-RU" sz="2000" dirty="0" err="1" smtClean="0">
                <a:solidFill>
                  <a:srgbClr val="C00000"/>
                </a:solidFill>
              </a:rPr>
              <a:t>улууьа</a:t>
            </a:r>
            <a:r>
              <a:rPr lang="ru-RU" sz="2000" dirty="0" smtClean="0">
                <a:solidFill>
                  <a:srgbClr val="C00000"/>
                </a:solidFill>
              </a:rPr>
              <a:t>.</a:t>
            </a:r>
            <a:br>
              <a:rPr lang="ru-RU" sz="2000" dirty="0" smtClean="0">
                <a:solidFill>
                  <a:srgbClr val="C00000"/>
                </a:solidFill>
              </a:rPr>
            </a:br>
            <a:r>
              <a:rPr lang="ru-RU" sz="2000" dirty="0" err="1" smtClean="0">
                <a:solidFill>
                  <a:srgbClr val="C00000"/>
                </a:solidFill>
              </a:rPr>
              <a:t>Бэс</a:t>
            </a:r>
            <a:r>
              <a:rPr lang="ru-RU" sz="2000" dirty="0" smtClean="0">
                <a:solidFill>
                  <a:srgbClr val="C00000"/>
                </a:solidFill>
              </a:rPr>
              <a:t> </a:t>
            </a:r>
            <a:r>
              <a:rPr lang="ru-RU" sz="2000" dirty="0" err="1" smtClean="0">
                <a:solidFill>
                  <a:srgbClr val="C00000"/>
                </a:solidFill>
              </a:rPr>
              <a:t>ыйын</a:t>
            </a:r>
            <a:r>
              <a:rPr lang="ru-RU" sz="2000" dirty="0" smtClean="0">
                <a:solidFill>
                  <a:srgbClr val="C00000"/>
                </a:solidFill>
              </a:rPr>
              <a:t> 12 </a:t>
            </a:r>
            <a:r>
              <a:rPr lang="ru-RU" sz="2000" dirty="0" err="1" smtClean="0">
                <a:solidFill>
                  <a:srgbClr val="C00000"/>
                </a:solidFill>
              </a:rPr>
              <a:t>кунэ</a:t>
            </a:r>
            <a:r>
              <a:rPr lang="ru-RU" sz="2000" dirty="0" smtClean="0">
                <a:solidFill>
                  <a:srgbClr val="C00000"/>
                </a:solidFill>
              </a:rPr>
              <a:t> 2016 </a:t>
            </a:r>
            <a:r>
              <a:rPr lang="ru-RU" sz="2000" dirty="0" err="1" smtClean="0">
                <a:solidFill>
                  <a:srgbClr val="C00000"/>
                </a:solidFill>
              </a:rPr>
              <a:t>сыл</a:t>
            </a:r>
            <a:r>
              <a:rPr lang="ru-RU" sz="2000" dirty="0" smtClean="0">
                <a:solidFill>
                  <a:srgbClr val="C00000"/>
                </a:solidFill>
              </a:rPr>
              <a:t>.</a:t>
            </a:r>
            <a:endParaRPr lang="ru-RU" sz="2000" dirty="0">
              <a:solidFill>
                <a:srgbClr val="C00000"/>
              </a:solidFill>
            </a:endParaRPr>
          </a:p>
        </p:txBody>
      </p:sp>
      <p:pic>
        <p:nvPicPr>
          <p:cNvPr id="1027" name="Picture 3" descr="C:\Users\эркээни\Desktop\30лет кэскил\Репертуары Кэскил\стенд хомус\20160612_093835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29322" y="1500174"/>
            <a:ext cx="2551400" cy="4525962"/>
          </a:xfrm>
          <a:prstGeom prst="rect">
            <a:avLst/>
          </a:prstGeom>
          <a:noFill/>
        </p:spPr>
      </p:pic>
      <p:pic>
        <p:nvPicPr>
          <p:cNvPr id="1031" name="Picture 7" descr="C:\Users\эркээни\Desktop\30лет кэскил\Репертуары Кэскил\стенд хомус\IMG-20161202-WA014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501090" y="-8215394"/>
            <a:ext cx="7762844" cy="5797874"/>
          </a:xfrm>
          <a:prstGeom prst="rect">
            <a:avLst/>
          </a:prstGeom>
          <a:noFill/>
        </p:spPr>
      </p:pic>
      <p:pic>
        <p:nvPicPr>
          <p:cNvPr id="15" name="Picture 2" descr="C:\Users\эркээни\Desktop\30лет кэскил\Репертуары Кэскил\стенд хомус\IMG-20160612-WA0010.jpeg"/>
          <p:cNvPicPr>
            <a:picLocks noGrp="1" noChangeAspect="1" noChangeArrowheads="1"/>
          </p:cNvPicPr>
          <p:nvPr>
            <p:ph sz="half" idx="1"/>
          </p:nvPr>
        </p:nvPicPr>
        <p:blipFill>
          <a:blip r:embed="rId5" cstate="print"/>
          <a:stretch>
            <a:fillRect/>
          </a:stretch>
        </p:blipFill>
        <p:spPr bwMode="auto">
          <a:xfrm>
            <a:off x="357158" y="1785926"/>
            <a:ext cx="2551400" cy="4525962"/>
          </a:xfrm>
          <a:prstGeom prst="rect">
            <a:avLst/>
          </a:prstGeom>
          <a:noFill/>
        </p:spPr>
      </p:pic>
      <p:pic>
        <p:nvPicPr>
          <p:cNvPr id="16" name="Picture 4" descr="C:\Users\эркээни\Desktop\30лет кэскил\Репертуары Кэскил\стенд хомус\IMG-20160614-WA0015.jpe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14678" y="2143116"/>
            <a:ext cx="2551400" cy="4525962"/>
          </a:xfrm>
          <a:prstGeom prst="rect">
            <a:avLst/>
          </a:prstGeom>
          <a:noFill/>
        </p:spPr>
      </p:pic>
      <p:pic>
        <p:nvPicPr>
          <p:cNvPr id="1033" name="Picture 9" descr="C:\Users\эркээни\Desktop\узоры цветочки\Без названия (10)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143240" y="1785926"/>
            <a:ext cx="902380" cy="857256"/>
          </a:xfrm>
          <a:prstGeom prst="rect">
            <a:avLst/>
          </a:prstGeom>
          <a:noFill/>
        </p:spPr>
      </p:pic>
      <p:pic>
        <p:nvPicPr>
          <p:cNvPr id="20" name="Picture 9" descr="C:\Users\эркээни\Desktop\узоры цветочки\Без названия (10)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000496" y="1785926"/>
            <a:ext cx="902380" cy="857256"/>
          </a:xfrm>
          <a:prstGeom prst="rect">
            <a:avLst/>
          </a:prstGeom>
          <a:noFill/>
        </p:spPr>
      </p:pic>
      <p:pic>
        <p:nvPicPr>
          <p:cNvPr id="21" name="Picture 9" descr="C:\Users\эркээни\Desktop\узоры цветочки\Без названия (10)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857752" y="1785926"/>
            <a:ext cx="902380" cy="857256"/>
          </a:xfrm>
          <a:prstGeom prst="rect">
            <a:avLst/>
          </a:prstGeom>
          <a:noFill/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 descr="C:\Users\эркээни\Desktop\узоры цветочки\images (5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Текст 2"/>
          <p:cNvSpPr>
            <a:spLocks noGrp="1"/>
          </p:cNvSpPr>
          <p:nvPr>
            <p:ph type="body" idx="4294967295"/>
          </p:nvPr>
        </p:nvSpPr>
        <p:spPr>
          <a:xfrm>
            <a:off x="500034" y="3429000"/>
            <a:ext cx="3540154" cy="1285884"/>
          </a:xfrm>
        </p:spPr>
        <p:txBody>
          <a:bodyPr>
            <a:normAutofit/>
          </a:bodyPr>
          <a:lstStyle/>
          <a:p>
            <a:r>
              <a:rPr lang="ru-RU" sz="1400" dirty="0" smtClean="0">
                <a:solidFill>
                  <a:srgbClr val="C00000"/>
                </a:solidFill>
              </a:rPr>
              <a:t>«</a:t>
            </a:r>
            <a:r>
              <a:rPr lang="sah-RU" sz="1400" dirty="0" smtClean="0">
                <a:solidFill>
                  <a:srgbClr val="C00000"/>
                </a:solidFill>
              </a:rPr>
              <a:t>Өбүгэ быстыбат ситимэ</a:t>
            </a:r>
            <a:r>
              <a:rPr lang="ru-RU" sz="1400" dirty="0" smtClean="0">
                <a:solidFill>
                  <a:srgbClr val="C00000"/>
                </a:solidFill>
              </a:rPr>
              <a:t>» С.А. Зверев </a:t>
            </a:r>
            <a:r>
              <a:rPr lang="ru-RU" sz="1400" dirty="0" err="1" smtClean="0">
                <a:solidFill>
                  <a:srgbClr val="C00000"/>
                </a:solidFill>
              </a:rPr>
              <a:t>Кыыл</a:t>
            </a:r>
            <a:r>
              <a:rPr lang="ru-RU" sz="1400" dirty="0" smtClean="0">
                <a:solidFill>
                  <a:srgbClr val="C00000"/>
                </a:solidFill>
              </a:rPr>
              <a:t> </a:t>
            </a:r>
            <a:r>
              <a:rPr lang="ru-RU" sz="1400" dirty="0" err="1" smtClean="0">
                <a:solidFill>
                  <a:srgbClr val="C00000"/>
                </a:solidFill>
              </a:rPr>
              <a:t>уола</a:t>
            </a:r>
            <a:r>
              <a:rPr lang="ru-RU" sz="1400" dirty="0" smtClean="0">
                <a:solidFill>
                  <a:srgbClr val="C00000"/>
                </a:solidFill>
              </a:rPr>
              <a:t> 115 </a:t>
            </a:r>
            <a:r>
              <a:rPr lang="ru-RU" sz="1400" dirty="0" err="1" smtClean="0">
                <a:solidFill>
                  <a:srgbClr val="C00000"/>
                </a:solidFill>
              </a:rPr>
              <a:t>сааһыгар аналлаах</a:t>
            </a:r>
            <a:r>
              <a:rPr lang="ru-RU" sz="1400" dirty="0" smtClean="0">
                <a:solidFill>
                  <a:srgbClr val="C00000"/>
                </a:solidFill>
              </a:rPr>
              <a:t> </a:t>
            </a:r>
            <a:r>
              <a:rPr lang="ru-RU" sz="1400" dirty="0" err="1" smtClean="0">
                <a:solidFill>
                  <a:srgbClr val="C00000"/>
                </a:solidFill>
              </a:rPr>
              <a:t>Республикатааҕы </a:t>
            </a:r>
            <a:r>
              <a:rPr lang="ru-RU" sz="1400" dirty="0" smtClean="0">
                <a:solidFill>
                  <a:srgbClr val="C00000"/>
                </a:solidFill>
              </a:rPr>
              <a:t>фестиваль </a:t>
            </a:r>
            <a:r>
              <a:rPr lang="ru-RU" sz="1400" dirty="0" err="1" smtClean="0">
                <a:solidFill>
                  <a:srgbClr val="C00000"/>
                </a:solidFill>
              </a:rPr>
              <a:t>кыайыылаахтара</a:t>
            </a:r>
            <a:endParaRPr lang="ru-RU" sz="1400" dirty="0">
              <a:solidFill>
                <a:srgbClr val="C00000"/>
              </a:solidFill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4294967295"/>
          </p:nvPr>
        </p:nvSpPr>
        <p:spPr>
          <a:xfrm>
            <a:off x="5102225" y="5410200"/>
            <a:ext cx="4041775" cy="1019196"/>
          </a:xfrm>
        </p:spPr>
        <p:txBody>
          <a:bodyPr>
            <a:normAutofit/>
          </a:bodyPr>
          <a:lstStyle/>
          <a:p>
            <a:r>
              <a:rPr lang="ru-RU" sz="1400" dirty="0" smtClean="0">
                <a:solidFill>
                  <a:srgbClr val="0070C0"/>
                </a:solidFill>
              </a:rPr>
              <a:t>«</a:t>
            </a:r>
            <a:r>
              <a:rPr lang="ru-RU" sz="1400" dirty="0" smtClean="0">
                <a:solidFill>
                  <a:srgbClr val="C00000"/>
                </a:solidFill>
              </a:rPr>
              <a:t>Культура и </a:t>
            </a:r>
            <a:r>
              <a:rPr lang="ru-RU" sz="1400" dirty="0" err="1" smtClean="0">
                <a:solidFill>
                  <a:srgbClr val="C00000"/>
                </a:solidFill>
              </a:rPr>
              <a:t>спорт-в</a:t>
            </a:r>
            <a:r>
              <a:rPr lang="ru-RU" sz="1400" dirty="0" smtClean="0">
                <a:solidFill>
                  <a:srgbClr val="C00000"/>
                </a:solidFill>
              </a:rPr>
              <a:t> село» Республикатаа5ы </a:t>
            </a:r>
            <a:r>
              <a:rPr lang="ru-RU" sz="1400" dirty="0" err="1" smtClean="0">
                <a:solidFill>
                  <a:srgbClr val="C00000"/>
                </a:solidFill>
              </a:rPr>
              <a:t>уус-уран</a:t>
            </a:r>
            <a:r>
              <a:rPr lang="ru-RU" sz="1400" dirty="0" smtClean="0">
                <a:solidFill>
                  <a:srgbClr val="C00000"/>
                </a:solidFill>
              </a:rPr>
              <a:t> </a:t>
            </a:r>
            <a:r>
              <a:rPr lang="ru-RU" sz="1400" dirty="0" err="1" smtClean="0">
                <a:solidFill>
                  <a:srgbClr val="C00000"/>
                </a:solidFill>
              </a:rPr>
              <a:t>самодеятельноһы көрүү лауреаттара</a:t>
            </a:r>
            <a:r>
              <a:rPr lang="ru-RU" sz="1400" dirty="0" smtClean="0">
                <a:solidFill>
                  <a:srgbClr val="C00000"/>
                </a:solidFill>
              </a:rPr>
              <a:t>. </a:t>
            </a:r>
            <a:r>
              <a:rPr lang="ru-RU" sz="1400" dirty="0" err="1" smtClean="0">
                <a:solidFill>
                  <a:srgbClr val="C00000"/>
                </a:solidFill>
              </a:rPr>
              <a:t>Уус</a:t>
            </a:r>
            <a:r>
              <a:rPr lang="ru-RU" sz="1400" dirty="0" smtClean="0">
                <a:solidFill>
                  <a:srgbClr val="C00000"/>
                </a:solidFill>
              </a:rPr>
              <a:t> Алдан </a:t>
            </a:r>
            <a:r>
              <a:rPr lang="ru-RU" sz="1400" dirty="0" err="1" smtClean="0">
                <a:solidFill>
                  <a:srgbClr val="C00000"/>
                </a:solidFill>
              </a:rPr>
              <a:t>улуу</a:t>
            </a:r>
            <a:r>
              <a:rPr lang="sah-RU" sz="1400" dirty="0" smtClean="0">
                <a:solidFill>
                  <a:srgbClr val="C00000"/>
                </a:solidFill>
              </a:rPr>
              <a:t>һа 2015 сыл</a:t>
            </a:r>
            <a:endParaRPr lang="ru-RU" sz="1400" dirty="0">
              <a:solidFill>
                <a:srgbClr val="C00000"/>
              </a:solidFill>
            </a:endParaRPr>
          </a:p>
        </p:txBody>
      </p:sp>
      <p:pic>
        <p:nvPicPr>
          <p:cNvPr id="12290" name="Picture 2" descr="C:\Users\эркээни\Desktop\Фотографии видео\ансамбль_кэскил\IMG-20160122-WA0032.jpg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571480"/>
            <a:ext cx="4573829" cy="2571768"/>
          </a:xfrm>
          <a:prstGeom prst="rect">
            <a:avLst/>
          </a:prstGeom>
          <a:noFill/>
        </p:spPr>
      </p:pic>
      <p:pic>
        <p:nvPicPr>
          <p:cNvPr id="12291" name="Picture 3" descr="C:\Users\эркээни\Desktop\Фотографии видео\ансамбль_кэскил\IMG-20160122-WA0033.jpg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4876" y="2214554"/>
            <a:ext cx="4041775" cy="3030537"/>
          </a:xfrm>
          <a:prstGeom prst="rect">
            <a:avLst/>
          </a:prstGeom>
          <a:noFill/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3" descr="C:\Users\эркээни\Desktop\узоры цветочки\images (5)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652">
            <a:solidFill>
              <a:schemeClr val="accent1"/>
            </a:solidFill>
            <a:miter lim="800000"/>
          </a:ln>
        </p:spPr>
      </p:pic>
      <p:pic>
        <p:nvPicPr>
          <p:cNvPr id="30722" name="Picture 2" descr="C:\Users\эркээни\Desktop\30лет кэскил\Репертуары Кэскил\стенд хомус\IMG-20160612-WA0027~2.jpg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86446" y="3786190"/>
            <a:ext cx="2371514" cy="2457448"/>
          </a:xfrm>
          <a:prstGeom prst="rect">
            <a:avLst/>
          </a:prstGeom>
          <a:noFill/>
        </p:spPr>
      </p:pic>
      <p:pic>
        <p:nvPicPr>
          <p:cNvPr id="8" name="Picture 2" descr="C:\Users\эркээни\Desktop\30лет кэскил\Репертуары Кэскил\стенд хомус\IMG-20160614-WA0043.jpeg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4" cstate="print"/>
          <a:srcRect l="8911" t="9483" r="891" b="18967"/>
          <a:stretch>
            <a:fillRect/>
          </a:stretch>
        </p:blipFill>
        <p:spPr bwMode="auto">
          <a:xfrm rot="11280000">
            <a:off x="4883512" y="1464089"/>
            <a:ext cx="3703637" cy="1655763"/>
          </a:xfrm>
          <a:prstGeom prst="rect">
            <a:avLst/>
          </a:prstGeom>
          <a:noFill/>
        </p:spPr>
      </p:pic>
      <p:pic>
        <p:nvPicPr>
          <p:cNvPr id="9" name="Picture 3" descr="C:\Users\эркээни\Desktop\30лет кэскил\Репертуары Кэскил\стенд хомус\20160612_093741.jpg"/>
          <p:cNvPicPr>
            <a:picLocks noChangeAspect="1" noChangeArrowheads="1"/>
          </p:cNvPicPr>
          <p:nvPr/>
        </p:nvPicPr>
        <p:blipFill>
          <a:blip r:embed="rId5" cstate="print"/>
          <a:srcRect r="18713" b="1581"/>
          <a:stretch>
            <a:fillRect/>
          </a:stretch>
        </p:blipFill>
        <p:spPr bwMode="auto">
          <a:xfrm rot="5400000">
            <a:off x="84336" y="1201492"/>
            <a:ext cx="3069669" cy="2095397"/>
          </a:xfrm>
          <a:prstGeom prst="rect">
            <a:avLst/>
          </a:prstGeom>
          <a:noFill/>
          <a:ln>
            <a:noFill/>
            <a:prstDash val="sysDash"/>
            <a:miter lim="800000"/>
          </a:ln>
        </p:spPr>
      </p:pic>
      <p:pic>
        <p:nvPicPr>
          <p:cNvPr id="10" name="Picture 3" descr="C:\Users\эркээни\Desktop\30лет кэскил\Репертуары Кэскил\стенд хомус\IMG-20160614-WA0018.jpeg"/>
          <p:cNvPicPr>
            <a:picLocks noChangeAspect="1" noChangeArrowheads="1"/>
          </p:cNvPicPr>
          <p:nvPr/>
        </p:nvPicPr>
        <p:blipFill>
          <a:blip r:embed="rId6" cstate="print"/>
          <a:srcRect l="8911" r="891"/>
          <a:stretch>
            <a:fillRect/>
          </a:stretch>
        </p:blipFill>
        <p:spPr bwMode="auto">
          <a:xfrm rot="4980000">
            <a:off x="3036773" y="4104078"/>
            <a:ext cx="3042755" cy="1901673"/>
          </a:xfrm>
          <a:prstGeom prst="rect">
            <a:avLst/>
          </a:prstGeom>
          <a:noFill/>
        </p:spPr>
      </p:pic>
      <p:pic>
        <p:nvPicPr>
          <p:cNvPr id="11" name="Picture 3" descr="C:\Users\эркээни\Desktop\30лет кэскил\Репертуары Кэскил\стенд хомус\IMG-20160603-WA0031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143240" y="357166"/>
            <a:ext cx="2196718" cy="2928958"/>
          </a:xfrm>
          <a:prstGeom prst="rect">
            <a:avLst/>
          </a:prstGeom>
          <a:noFill/>
        </p:spPr>
      </p:pic>
      <p:pic>
        <p:nvPicPr>
          <p:cNvPr id="12" name="Picture 3" descr="C:\Users\эркээни\Desktop\30лет кэскил\Репертуары Кэскил\стенд хомус\IMG-20160406-WA0085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42910" y="4429132"/>
            <a:ext cx="2755891" cy="2066918"/>
          </a:xfrm>
          <a:prstGeom prst="rect">
            <a:avLst/>
          </a:prstGeom>
          <a:noFill/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C:\Users\эркээни\Desktop\узоры цветочки\images (5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9218" name="Picture 2" descr="C:\Users\Acer\Desktop\кэскил\стенд дети\IMG-20181203-WA0055.jpg"/>
          <p:cNvPicPr>
            <a:picLocks noGrp="1" noChangeAspect="1" noChangeArrowheads="1"/>
          </p:cNvPicPr>
          <p:nvPr>
            <p:ph idx="4294967295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644" b="9644"/>
          <a:stretch/>
        </p:blipFill>
        <p:spPr bwMode="auto">
          <a:xfrm>
            <a:off x="827584" y="2067063"/>
            <a:ext cx="2722563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C:\Users\Acer\Desktop\кэскил\стенд дети\IMG-20170318-WA015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332656"/>
            <a:ext cx="4225900" cy="2380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2060848"/>
            <a:ext cx="2438400" cy="3781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folHlink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accent1"/>
                  </a:outerShdw>
                </a:effectLst>
              </a14:hiddenEffects>
            </a:ext>
          </a:extLst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4309889"/>
            <a:ext cx="1695806" cy="24187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2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5425" y="2204864"/>
            <a:ext cx="1466850" cy="2105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98110766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C:\Users\эркээни\Desktop\узоры цветочки\images (5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400" dirty="0" smtClean="0">
                <a:solidFill>
                  <a:srgbClr val="C00000"/>
                </a:solidFill>
              </a:rPr>
              <a:t>«</a:t>
            </a:r>
            <a:r>
              <a:rPr lang="ru-RU" sz="2400" dirty="0" err="1" smtClean="0">
                <a:solidFill>
                  <a:srgbClr val="C00000"/>
                </a:solidFill>
              </a:rPr>
              <a:t>Хотугу</a:t>
            </a:r>
            <a:r>
              <a:rPr lang="ru-RU" sz="2400" dirty="0" smtClean="0">
                <a:solidFill>
                  <a:srgbClr val="C00000"/>
                </a:solidFill>
              </a:rPr>
              <a:t> </a:t>
            </a:r>
            <a:r>
              <a:rPr lang="ru-RU" sz="2400" dirty="0" err="1" smtClean="0">
                <a:solidFill>
                  <a:srgbClr val="C00000"/>
                </a:solidFill>
              </a:rPr>
              <a:t>сулус</a:t>
            </a:r>
            <a:r>
              <a:rPr lang="ru-RU" sz="2400" dirty="0" smtClean="0">
                <a:solidFill>
                  <a:srgbClr val="C00000"/>
                </a:solidFill>
              </a:rPr>
              <a:t>» </a:t>
            </a:r>
            <a:r>
              <a:rPr lang="ru-RU" sz="2400" dirty="0" err="1" smtClean="0">
                <a:solidFill>
                  <a:srgbClr val="C00000"/>
                </a:solidFill>
              </a:rPr>
              <a:t>телевизионнай</a:t>
            </a:r>
            <a:r>
              <a:rPr lang="ru-RU" sz="2400" dirty="0" smtClean="0">
                <a:solidFill>
                  <a:srgbClr val="C00000"/>
                </a:solidFill>
              </a:rPr>
              <a:t> конкурс.</a:t>
            </a:r>
            <a:br>
              <a:rPr lang="ru-RU" sz="2400" dirty="0" smtClean="0">
                <a:solidFill>
                  <a:srgbClr val="C00000"/>
                </a:solidFill>
              </a:rPr>
            </a:br>
            <a:r>
              <a:rPr lang="ru-RU" sz="2400" dirty="0" err="1" smtClean="0">
                <a:solidFill>
                  <a:srgbClr val="C00000"/>
                </a:solidFill>
              </a:rPr>
              <a:t>Дьокуускай</a:t>
            </a:r>
            <a:r>
              <a:rPr lang="ru-RU" sz="2400" dirty="0" smtClean="0">
                <a:solidFill>
                  <a:srgbClr val="C00000"/>
                </a:solidFill>
              </a:rPr>
              <a:t> к. 2018 </a:t>
            </a:r>
            <a:r>
              <a:rPr lang="ru-RU" sz="2400" dirty="0" err="1" smtClean="0">
                <a:solidFill>
                  <a:srgbClr val="C00000"/>
                </a:solidFill>
              </a:rPr>
              <a:t>сыл</a:t>
            </a:r>
            <a:r>
              <a:rPr lang="ru-RU" sz="2400" dirty="0" smtClean="0">
                <a:solidFill>
                  <a:srgbClr val="C00000"/>
                </a:solidFill>
              </a:rPr>
              <a:t>.</a:t>
            </a:r>
            <a:endParaRPr lang="ru-RU" sz="2400" dirty="0">
              <a:solidFill>
                <a:srgbClr val="C00000"/>
              </a:solidFill>
            </a:endParaRPr>
          </a:p>
        </p:txBody>
      </p:sp>
      <p:pic>
        <p:nvPicPr>
          <p:cNvPr id="12290" name="Picture 2" descr="C:\Users\Acer\Desktop\кэскил\стенд дети\IMG-20180702-WA0043.jp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734989"/>
            <a:ext cx="4517363" cy="3388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1" name="Picture 3" descr="C:\Users\Acer\Desktop\кэскил\стенд дети\IMG-20180702-WA009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3861048"/>
            <a:ext cx="3429000" cy="2571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07219660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C:\Users\эркээни\Desktop\узоры цветочки\images (5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400" dirty="0" smtClean="0">
                <a:solidFill>
                  <a:srgbClr val="C00000"/>
                </a:solidFill>
              </a:rPr>
              <a:t>«</a:t>
            </a:r>
            <a:r>
              <a:rPr lang="ru-RU" sz="2400" dirty="0" err="1" smtClean="0">
                <a:solidFill>
                  <a:srgbClr val="C00000"/>
                </a:solidFill>
              </a:rPr>
              <a:t>Ебугэм</a:t>
            </a:r>
            <a:r>
              <a:rPr lang="ru-RU" sz="2400" dirty="0" smtClean="0">
                <a:solidFill>
                  <a:srgbClr val="C00000"/>
                </a:solidFill>
              </a:rPr>
              <a:t> </a:t>
            </a:r>
            <a:r>
              <a:rPr lang="ru-RU" sz="2400" dirty="0" err="1" smtClean="0">
                <a:solidFill>
                  <a:srgbClr val="C00000"/>
                </a:solidFill>
              </a:rPr>
              <a:t>угэьин</a:t>
            </a:r>
            <a:r>
              <a:rPr lang="ru-RU" sz="2400" dirty="0" smtClean="0">
                <a:solidFill>
                  <a:srgbClr val="C00000"/>
                </a:solidFill>
              </a:rPr>
              <a:t> </a:t>
            </a:r>
            <a:r>
              <a:rPr lang="ru-RU" sz="2400" dirty="0" err="1" smtClean="0">
                <a:solidFill>
                  <a:srgbClr val="C00000"/>
                </a:solidFill>
              </a:rPr>
              <a:t>утума</a:t>
            </a:r>
            <a:r>
              <a:rPr lang="ru-RU" sz="2400" dirty="0" smtClean="0">
                <a:solidFill>
                  <a:srgbClr val="C00000"/>
                </a:solidFill>
              </a:rPr>
              <a:t>» республикатаа5ы НПК-фестиваль. </a:t>
            </a:r>
            <a:r>
              <a:rPr lang="ru-RU" sz="2400" dirty="0" err="1" smtClean="0">
                <a:solidFill>
                  <a:srgbClr val="C00000"/>
                </a:solidFill>
              </a:rPr>
              <a:t>Покровскай</a:t>
            </a:r>
            <a:r>
              <a:rPr lang="ru-RU" sz="2400" dirty="0" smtClean="0">
                <a:solidFill>
                  <a:srgbClr val="C00000"/>
                </a:solidFill>
              </a:rPr>
              <a:t> 2018 </a:t>
            </a:r>
            <a:r>
              <a:rPr lang="ru-RU" sz="2400" dirty="0" err="1" smtClean="0">
                <a:solidFill>
                  <a:srgbClr val="C00000"/>
                </a:solidFill>
              </a:rPr>
              <a:t>сыл</a:t>
            </a:r>
            <a:r>
              <a:rPr lang="ru-RU" sz="2400" dirty="0" smtClean="0">
                <a:solidFill>
                  <a:srgbClr val="C00000"/>
                </a:solidFill>
              </a:rPr>
              <a:t>.</a:t>
            </a:r>
            <a:endParaRPr lang="ru-RU" sz="2400" dirty="0">
              <a:solidFill>
                <a:srgbClr val="C00000"/>
              </a:solidFill>
            </a:endParaRPr>
          </a:p>
        </p:txBody>
      </p:sp>
      <p:pic>
        <p:nvPicPr>
          <p:cNvPr id="8194" name="Picture 2" descr="C:\Users\Acer\Desktop\кэскил\стенд дети\IMG-20180831-WA0143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3236048"/>
            <a:ext cx="4322910" cy="3242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C:\Users\Acer\Desktop\кэскил\стенд дети\IMG_20180323_181434_18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844824"/>
            <a:ext cx="3672408" cy="3672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75375830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C:\Users\эркээни\Desktop\узоры цветочки\images (5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400" dirty="0" smtClean="0">
                <a:solidFill>
                  <a:srgbClr val="C00000"/>
                </a:solidFill>
              </a:rPr>
              <a:t>«</a:t>
            </a:r>
            <a:r>
              <a:rPr lang="ru-RU" sz="2400" dirty="0" err="1" smtClean="0">
                <a:solidFill>
                  <a:srgbClr val="C00000"/>
                </a:solidFill>
              </a:rPr>
              <a:t>Хомус-дьикти</a:t>
            </a:r>
            <a:r>
              <a:rPr lang="ru-RU" sz="2400" dirty="0" smtClean="0">
                <a:solidFill>
                  <a:srgbClr val="C00000"/>
                </a:solidFill>
              </a:rPr>
              <a:t> искусство» республикатаа5ы </a:t>
            </a:r>
            <a:r>
              <a:rPr lang="ru-RU" sz="2400" dirty="0" err="1" smtClean="0">
                <a:solidFill>
                  <a:srgbClr val="C00000"/>
                </a:solidFill>
              </a:rPr>
              <a:t>курэх</a:t>
            </a:r>
            <a:r>
              <a:rPr lang="ru-RU" sz="2400" dirty="0" smtClean="0">
                <a:solidFill>
                  <a:srgbClr val="C00000"/>
                </a:solidFill>
              </a:rPr>
              <a:t>. </a:t>
            </a:r>
            <a:r>
              <a:rPr lang="ru-RU" sz="2400" dirty="0" err="1" smtClean="0">
                <a:solidFill>
                  <a:srgbClr val="C00000"/>
                </a:solidFill>
              </a:rPr>
              <a:t>Хатас</a:t>
            </a:r>
            <a:r>
              <a:rPr lang="ru-RU" sz="2400" dirty="0" smtClean="0">
                <a:solidFill>
                  <a:srgbClr val="C00000"/>
                </a:solidFill>
              </a:rPr>
              <a:t> с. 2018 </a:t>
            </a:r>
            <a:r>
              <a:rPr lang="ru-RU" sz="2400" dirty="0" err="1" smtClean="0">
                <a:solidFill>
                  <a:srgbClr val="C00000"/>
                </a:solidFill>
              </a:rPr>
              <a:t>сыл</a:t>
            </a:r>
            <a:endParaRPr lang="ru-RU" sz="2400" dirty="0">
              <a:solidFill>
                <a:srgbClr val="C00000"/>
              </a:solidFill>
            </a:endParaRPr>
          </a:p>
        </p:txBody>
      </p:sp>
      <p:pic>
        <p:nvPicPr>
          <p:cNvPr id="7170" name="Picture 2" descr="C:\Users\Acer\Desktop\кэскил\стенд дети\IMG-20181108-WA0037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844824"/>
            <a:ext cx="4817508" cy="3613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Users\Acer\Desktop\кэскил\стенд дети\IMG-20181207-WA001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8506" y="2852936"/>
            <a:ext cx="2700300" cy="36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6610956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626" name="Picture 2"/>
          <p:cNvPicPr>
            <a:picLocks noGrp="1" noChangeAspect="1" noChangeArrowheads="1"/>
          </p:cNvPicPr>
          <p:nvPr>
            <p:ph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719" y="484955"/>
            <a:ext cx="8726561" cy="40978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6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9931" y="3429000"/>
            <a:ext cx="2556284" cy="33130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02219681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C:\Users\эркээни\Desktop\узоры цветочки\images (5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2400" dirty="0" err="1" smtClean="0">
                <a:solidFill>
                  <a:srgbClr val="C00000"/>
                </a:solidFill>
              </a:rPr>
              <a:t>Аан</a:t>
            </a:r>
            <a:r>
              <a:rPr lang="ru-RU" sz="2400" dirty="0" smtClean="0">
                <a:solidFill>
                  <a:srgbClr val="C00000"/>
                </a:solidFill>
              </a:rPr>
              <a:t> Дойдутаа5ы </a:t>
            </a:r>
            <a:r>
              <a:rPr lang="ru-RU" sz="2400" dirty="0" err="1" smtClean="0">
                <a:solidFill>
                  <a:srgbClr val="C00000"/>
                </a:solidFill>
              </a:rPr>
              <a:t>хомус</a:t>
            </a:r>
            <a:r>
              <a:rPr lang="ru-RU" sz="2400" dirty="0" smtClean="0">
                <a:solidFill>
                  <a:srgbClr val="C00000"/>
                </a:solidFill>
              </a:rPr>
              <a:t> </a:t>
            </a:r>
            <a:r>
              <a:rPr lang="ru-RU" sz="2400" dirty="0" err="1" smtClean="0">
                <a:solidFill>
                  <a:srgbClr val="C00000"/>
                </a:solidFill>
              </a:rPr>
              <a:t>кунэ</a:t>
            </a:r>
            <a:r>
              <a:rPr lang="ru-RU" sz="2400" dirty="0" smtClean="0">
                <a:solidFill>
                  <a:srgbClr val="C00000"/>
                </a:solidFill>
              </a:rPr>
              <a:t>. «</a:t>
            </a:r>
            <a:r>
              <a:rPr lang="ru-RU" sz="2400" dirty="0" err="1" smtClean="0">
                <a:solidFill>
                  <a:srgbClr val="C00000"/>
                </a:solidFill>
              </a:rPr>
              <a:t>Дьуруьуй</a:t>
            </a:r>
            <a:r>
              <a:rPr lang="ru-RU" sz="2400" dirty="0" smtClean="0">
                <a:solidFill>
                  <a:srgbClr val="C00000"/>
                </a:solidFill>
              </a:rPr>
              <a:t> </a:t>
            </a:r>
            <a:r>
              <a:rPr lang="ru-RU" sz="2400" dirty="0" err="1" smtClean="0">
                <a:solidFill>
                  <a:srgbClr val="C00000"/>
                </a:solidFill>
              </a:rPr>
              <a:t>хомуьум</a:t>
            </a:r>
            <a:r>
              <a:rPr lang="ru-RU" sz="2400" dirty="0" smtClean="0">
                <a:solidFill>
                  <a:srgbClr val="C00000"/>
                </a:solidFill>
              </a:rPr>
              <a:t>» республикатаа5ы </a:t>
            </a:r>
            <a:r>
              <a:rPr lang="ru-RU" sz="2400" dirty="0" err="1" smtClean="0">
                <a:solidFill>
                  <a:srgbClr val="C00000"/>
                </a:solidFill>
              </a:rPr>
              <a:t>курэх</a:t>
            </a:r>
            <a:r>
              <a:rPr lang="ru-RU" sz="2400" dirty="0" smtClean="0">
                <a:solidFill>
                  <a:srgbClr val="C00000"/>
                </a:solidFill>
              </a:rPr>
              <a:t> </a:t>
            </a:r>
            <a:r>
              <a:rPr lang="ru-RU" sz="2400" dirty="0" err="1" smtClean="0">
                <a:solidFill>
                  <a:srgbClr val="C00000"/>
                </a:solidFill>
              </a:rPr>
              <a:t>кыайыылаахтарын</a:t>
            </a:r>
            <a:r>
              <a:rPr lang="ru-RU" sz="2400" dirty="0" smtClean="0">
                <a:solidFill>
                  <a:srgbClr val="C00000"/>
                </a:solidFill>
              </a:rPr>
              <a:t> </a:t>
            </a:r>
            <a:r>
              <a:rPr lang="ru-RU" sz="2400" dirty="0" err="1" smtClean="0">
                <a:solidFill>
                  <a:srgbClr val="C00000"/>
                </a:solidFill>
              </a:rPr>
              <a:t>кэнсиэрэ.Дьокуускай</a:t>
            </a:r>
            <a:r>
              <a:rPr lang="ru-RU" sz="2400" dirty="0" smtClean="0">
                <a:solidFill>
                  <a:srgbClr val="C00000"/>
                </a:solidFill>
              </a:rPr>
              <a:t> к. 2018 </a:t>
            </a:r>
            <a:r>
              <a:rPr lang="ru-RU" sz="2400" dirty="0" err="1" smtClean="0">
                <a:solidFill>
                  <a:srgbClr val="C00000"/>
                </a:solidFill>
              </a:rPr>
              <a:t>сыл</a:t>
            </a:r>
            <a:r>
              <a:rPr lang="ru-RU" sz="2400" dirty="0" smtClean="0">
                <a:solidFill>
                  <a:srgbClr val="C00000"/>
                </a:solidFill>
              </a:rPr>
              <a:t>.</a:t>
            </a:r>
            <a:endParaRPr lang="ru-RU" sz="2400" dirty="0">
              <a:solidFill>
                <a:srgbClr val="C00000"/>
              </a:solidFill>
            </a:endParaRPr>
          </a:p>
        </p:txBody>
      </p:sp>
      <p:pic>
        <p:nvPicPr>
          <p:cNvPr id="11266" name="Picture 2" descr="C:\Users\Acer\Desktop\кэскил\стенд дети\IMG-20181129-WA0077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556792"/>
            <a:ext cx="4097428" cy="3073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" descr="C:\Users\Acer\Desktop\кэскил\стенд дети\IMG-20181129-WA009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198288"/>
            <a:ext cx="4436074" cy="3327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C:\Users\Acer\Desktop\КЛУБ\IMG-20181125-WA005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1484784"/>
            <a:ext cx="1881659" cy="2664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3662410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C:\Users\эркээни\Desktop\узоры цветочки\images (5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400" dirty="0" err="1" smtClean="0">
                <a:solidFill>
                  <a:srgbClr val="C00000"/>
                </a:solidFill>
              </a:rPr>
              <a:t>Олонхо</a:t>
            </a:r>
            <a:r>
              <a:rPr lang="ru-RU" sz="2400" dirty="0" smtClean="0">
                <a:solidFill>
                  <a:srgbClr val="C00000"/>
                </a:solidFill>
              </a:rPr>
              <a:t> ыьыа5а. Алдан 2018 </a:t>
            </a:r>
            <a:r>
              <a:rPr lang="ru-RU" sz="2400" dirty="0" err="1" smtClean="0">
                <a:solidFill>
                  <a:srgbClr val="C00000"/>
                </a:solidFill>
              </a:rPr>
              <a:t>сыл</a:t>
            </a:r>
            <a:endParaRPr lang="ru-RU" sz="2400" dirty="0">
              <a:solidFill>
                <a:srgbClr val="C00000"/>
              </a:solidFill>
            </a:endParaRPr>
          </a:p>
        </p:txBody>
      </p:sp>
      <p:pic>
        <p:nvPicPr>
          <p:cNvPr id="14339" name="Picture 3" descr="C:\Users\Acer\Desktop\кэскил\стенд дети\IMG-20180630-WA006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186377"/>
            <a:ext cx="2736304" cy="4864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C:\Users\Acer\Desktop\кэскил\Летоысыахомус\IMG-20180629-WA005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9118" y="1412776"/>
            <a:ext cx="4368485" cy="3276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8" name="Picture 2" descr="C:\Users\Acer\Desktop\кэскил\стенд дети\IMG-20180630-WA0095.jpg"/>
          <p:cNvPicPr>
            <a:picLocks noGrp="1" noChangeAspect="1" noChangeArrowheads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3748516"/>
            <a:ext cx="3960440" cy="2970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2215350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эркээни\Desktop\узоры цветочки\images (5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9144000" cy="6857999"/>
          </a:xfrm>
          <a:prstGeom prst="rect">
            <a:avLst/>
          </a:prstGeom>
          <a:noFill/>
        </p:spPr>
      </p:pic>
      <p:sp>
        <p:nvSpPr>
          <p:cNvPr id="2" name="Содержимое 1"/>
          <p:cNvSpPr>
            <a:spLocks noGrp="1"/>
          </p:cNvSpPr>
          <p:nvPr>
            <p:ph idx="4294967295"/>
          </p:nvPr>
        </p:nvSpPr>
        <p:spPr>
          <a:xfrm>
            <a:off x="285720" y="428604"/>
            <a:ext cx="8643998" cy="6143668"/>
          </a:xfrm>
        </p:spPr>
        <p:txBody>
          <a:bodyPr>
            <a:normAutofit fontScale="25000" lnSpcReduction="20000"/>
          </a:bodyPr>
          <a:lstStyle/>
          <a:p>
            <a:pPr>
              <a:buNone/>
              <a:defRPr/>
            </a:pPr>
            <a:endParaRPr lang="ru-RU" sz="5600" b="1" dirty="0" smtClean="0">
              <a:solidFill>
                <a:schemeClr val="accent6"/>
              </a:solidFill>
              <a:latin typeface="Lucida Sans Unicode" pitchFamily="34" charset="0"/>
              <a:cs typeface="Lucida Sans Unicode" pitchFamily="34" charset="0"/>
            </a:endParaRPr>
          </a:p>
          <a:p>
            <a:pPr algn="ctr">
              <a:buNone/>
              <a:defRPr/>
            </a:pPr>
            <a:r>
              <a:rPr lang="ru-RU" sz="8000" b="1" dirty="0" smtClean="0">
                <a:solidFill>
                  <a:srgbClr val="FF0000"/>
                </a:solidFill>
                <a:latin typeface="Lucida Sans Unicode" pitchFamily="34" charset="0"/>
                <a:cs typeface="Lucida Sans Unicode" pitchFamily="34" charset="0"/>
              </a:rPr>
              <a:t>«</a:t>
            </a:r>
            <a:r>
              <a:rPr lang="ru-RU" sz="8000" b="1" dirty="0" err="1" smtClean="0">
                <a:solidFill>
                  <a:srgbClr val="FF0000"/>
                </a:solidFill>
                <a:latin typeface="Lucida Sans Unicode" pitchFamily="34" charset="0"/>
                <a:cs typeface="Lucida Sans Unicode" pitchFamily="34" charset="0"/>
              </a:rPr>
              <a:t>Кэскил</a:t>
            </a:r>
            <a:r>
              <a:rPr lang="ru-RU" sz="8000" b="1" dirty="0" smtClean="0">
                <a:solidFill>
                  <a:srgbClr val="FF0000"/>
                </a:solidFill>
                <a:latin typeface="Lucida Sans Unicode" pitchFamily="34" charset="0"/>
                <a:cs typeface="Lucida Sans Unicode" pitchFamily="34" charset="0"/>
              </a:rPr>
              <a:t>»</a:t>
            </a:r>
          </a:p>
          <a:p>
            <a:pPr>
              <a:defRPr/>
            </a:pPr>
            <a:r>
              <a:rPr lang="ru-RU" sz="5600" b="1" dirty="0" smtClean="0">
                <a:solidFill>
                  <a:schemeClr val="accent6"/>
                </a:solidFill>
                <a:latin typeface="Lucida Sans Unicode" pitchFamily="34" charset="0"/>
                <a:cs typeface="Lucida Sans Unicode" pitchFamily="34" charset="0"/>
              </a:rPr>
              <a:t>30 </a:t>
            </a:r>
            <a:r>
              <a:rPr lang="ru-RU" sz="5600" b="1" dirty="0" err="1" smtClean="0">
                <a:solidFill>
                  <a:schemeClr val="accent6"/>
                </a:solidFill>
                <a:latin typeface="Lucida Sans Unicode" pitchFamily="34" charset="0"/>
                <a:cs typeface="Lucida Sans Unicode" pitchFamily="34" charset="0"/>
              </a:rPr>
              <a:t>сыл</a:t>
            </a:r>
            <a:r>
              <a:rPr lang="ru-RU" sz="5600" b="1" dirty="0" smtClean="0">
                <a:solidFill>
                  <a:schemeClr val="accent6"/>
                </a:solidFill>
                <a:latin typeface="Lucida Sans Unicode" pitchFamily="34" charset="0"/>
                <a:cs typeface="Lucida Sans Unicode" pitchFamily="34" charset="0"/>
              </a:rPr>
              <a:t> </a:t>
            </a:r>
            <a:r>
              <a:rPr lang="ru-RU" sz="5600" b="1" dirty="0" err="1" smtClean="0">
                <a:solidFill>
                  <a:schemeClr val="accent6"/>
                </a:solidFill>
                <a:latin typeface="Lucida Sans Unicode" pitchFamily="34" charset="0"/>
                <a:cs typeface="Lucida Sans Unicode" pitchFamily="34" charset="0"/>
              </a:rPr>
              <a:t>аннараа</a:t>
            </a:r>
            <a:r>
              <a:rPr lang="ru-RU" sz="5600" b="1" dirty="0" smtClean="0">
                <a:solidFill>
                  <a:schemeClr val="accent6"/>
                </a:solidFill>
                <a:latin typeface="Lucida Sans Unicode" pitchFamily="34" charset="0"/>
                <a:cs typeface="Lucida Sans Unicode" pitchFamily="34" charset="0"/>
              </a:rPr>
              <a:t> </a:t>
            </a:r>
            <a:r>
              <a:rPr lang="ru-RU" sz="5600" b="1" dirty="0" err="1" smtClean="0">
                <a:solidFill>
                  <a:schemeClr val="accent6"/>
                </a:solidFill>
                <a:latin typeface="Lucida Sans Unicode" pitchFamily="34" charset="0"/>
                <a:cs typeface="Lucida Sans Unicode" pitchFamily="34" charset="0"/>
              </a:rPr>
              <a:t>өттүгэр  ма</a:t>
            </a:r>
            <a:r>
              <a:rPr lang="sah-RU" sz="5600" b="1" dirty="0" smtClean="0">
                <a:solidFill>
                  <a:schemeClr val="accent6"/>
                </a:solidFill>
                <a:latin typeface="Lucida Sans Unicode" pitchFamily="34" charset="0"/>
                <a:cs typeface="Lucida Sans Unicode" pitchFamily="34" charset="0"/>
              </a:rPr>
              <a:t>ҥнай </a:t>
            </a:r>
            <a:r>
              <a:rPr lang="ru-RU" sz="5600" b="1" dirty="0" err="1" smtClean="0">
                <a:solidFill>
                  <a:schemeClr val="accent6"/>
                </a:solidFill>
                <a:latin typeface="Lucida Sans Unicode" pitchFamily="34" charset="0"/>
                <a:cs typeface="Lucida Sans Unicode" pitchFamily="34" charset="0"/>
              </a:rPr>
              <a:t>кырдьаҕастары, орто</a:t>
            </a:r>
            <a:r>
              <a:rPr lang="ru-RU" sz="5600" b="1" dirty="0" smtClean="0">
                <a:solidFill>
                  <a:schemeClr val="accent6"/>
                </a:solidFill>
                <a:latin typeface="Lucida Sans Unicode" pitchFamily="34" charset="0"/>
                <a:cs typeface="Lucida Sans Unicode" pitchFamily="34" charset="0"/>
              </a:rPr>
              <a:t> </a:t>
            </a:r>
            <a:r>
              <a:rPr lang="ru-RU" sz="5600" b="1" dirty="0" err="1" smtClean="0">
                <a:solidFill>
                  <a:schemeClr val="accent6"/>
                </a:solidFill>
                <a:latin typeface="Lucida Sans Unicode" pitchFamily="34" charset="0"/>
                <a:cs typeface="Lucida Sans Unicode" pitchFamily="34" charset="0"/>
              </a:rPr>
              <a:t>саастаахтары</a:t>
            </a:r>
            <a:r>
              <a:rPr lang="ru-RU" sz="5600" b="1" dirty="0" smtClean="0">
                <a:solidFill>
                  <a:schemeClr val="accent6"/>
                </a:solidFill>
                <a:latin typeface="Lucida Sans Unicode" pitchFamily="34" charset="0"/>
                <a:cs typeface="Lucida Sans Unicode" pitchFamily="34" charset="0"/>
              </a:rPr>
              <a:t> </a:t>
            </a:r>
            <a:r>
              <a:rPr lang="ru-RU" sz="5600" b="1" dirty="0" err="1" smtClean="0">
                <a:solidFill>
                  <a:schemeClr val="accent6"/>
                </a:solidFill>
                <a:latin typeface="Lucida Sans Unicode" pitchFamily="34" charset="0"/>
                <a:cs typeface="Lucida Sans Unicode" pitchFamily="34" charset="0"/>
              </a:rPr>
              <a:t>түмэр холбоһук быһыытынан улэтин</a:t>
            </a:r>
            <a:r>
              <a:rPr lang="ru-RU" sz="5600" b="1" dirty="0" smtClean="0">
                <a:solidFill>
                  <a:schemeClr val="accent6"/>
                </a:solidFill>
                <a:latin typeface="Lucida Sans Unicode" pitchFamily="34" charset="0"/>
                <a:cs typeface="Lucida Sans Unicode" pitchFamily="34" charset="0"/>
              </a:rPr>
              <a:t> </a:t>
            </a:r>
            <a:r>
              <a:rPr lang="ru-RU" sz="5600" b="1" dirty="0" err="1" smtClean="0">
                <a:solidFill>
                  <a:schemeClr val="accent6"/>
                </a:solidFill>
                <a:latin typeface="Lucida Sans Unicode" pitchFamily="34" charset="0"/>
                <a:cs typeface="Lucida Sans Unicode" pitchFamily="34" charset="0"/>
              </a:rPr>
              <a:t>саҕалаабыта, онтон</a:t>
            </a:r>
            <a:r>
              <a:rPr lang="ru-RU" sz="5600" b="1" dirty="0" smtClean="0">
                <a:solidFill>
                  <a:schemeClr val="accent6"/>
                </a:solidFill>
                <a:latin typeface="Lucida Sans Unicode" pitchFamily="34" charset="0"/>
                <a:cs typeface="Lucida Sans Unicode" pitchFamily="34" charset="0"/>
              </a:rPr>
              <a:t> </a:t>
            </a:r>
            <a:r>
              <a:rPr lang="ru-RU" sz="5600" b="1" dirty="0" err="1" smtClean="0">
                <a:solidFill>
                  <a:schemeClr val="accent6"/>
                </a:solidFill>
                <a:latin typeface="Lucida Sans Unicode" pitchFamily="34" charset="0"/>
                <a:cs typeface="Lucida Sans Unicode" pitchFamily="34" charset="0"/>
              </a:rPr>
              <a:t>бу</a:t>
            </a:r>
            <a:r>
              <a:rPr lang="ru-RU" sz="5600" b="1" dirty="0" smtClean="0">
                <a:solidFill>
                  <a:schemeClr val="accent6"/>
                </a:solidFill>
                <a:latin typeface="Lucida Sans Unicode" pitchFamily="34" charset="0"/>
                <a:cs typeface="Lucida Sans Unicode" pitchFamily="34" charset="0"/>
              </a:rPr>
              <a:t> </a:t>
            </a:r>
            <a:r>
              <a:rPr lang="ru-RU" sz="5600" b="1" dirty="0" err="1" smtClean="0">
                <a:solidFill>
                  <a:schemeClr val="accent6"/>
                </a:solidFill>
                <a:latin typeface="Lucida Sans Unicode" pitchFamily="34" charset="0"/>
                <a:cs typeface="Lucida Sans Unicode" pitchFamily="34" charset="0"/>
              </a:rPr>
              <a:t>кыракый</a:t>
            </a:r>
            <a:r>
              <a:rPr lang="ru-RU" sz="5600" b="1" dirty="0" smtClean="0">
                <a:solidFill>
                  <a:schemeClr val="accent6"/>
                </a:solidFill>
                <a:latin typeface="Lucida Sans Unicode" pitchFamily="34" charset="0"/>
                <a:cs typeface="Lucida Sans Unicode" pitchFamily="34" charset="0"/>
              </a:rPr>
              <a:t> </a:t>
            </a:r>
            <a:r>
              <a:rPr lang="ru-RU" sz="5600" b="1" dirty="0" err="1" smtClean="0">
                <a:solidFill>
                  <a:schemeClr val="accent6"/>
                </a:solidFill>
                <a:latin typeface="Lucida Sans Unicode" pitchFamily="34" charset="0"/>
                <a:cs typeface="Lucida Sans Unicode" pitchFamily="34" charset="0"/>
              </a:rPr>
              <a:t>түмсүүттэн саҕалаан </a:t>
            </a:r>
            <a:r>
              <a:rPr lang="ru-RU" sz="5600" b="1" dirty="0" smtClean="0">
                <a:solidFill>
                  <a:schemeClr val="accent6"/>
                </a:solidFill>
                <a:latin typeface="Lucida Sans Unicode" pitchFamily="34" charset="0"/>
                <a:cs typeface="Lucida Sans Unicode" pitchFamily="34" charset="0"/>
              </a:rPr>
              <a:t>, </a:t>
            </a:r>
            <a:r>
              <a:rPr lang="ru-RU" sz="5600" b="1" dirty="0" err="1" smtClean="0">
                <a:solidFill>
                  <a:schemeClr val="accent6"/>
                </a:solidFill>
                <a:latin typeface="Lucida Sans Unicode" pitchFamily="34" charset="0"/>
                <a:cs typeface="Lucida Sans Unicode" pitchFamily="34" charset="0"/>
              </a:rPr>
              <a:t>кэнчээри</a:t>
            </a:r>
            <a:r>
              <a:rPr lang="ru-RU" sz="5600" b="1" dirty="0" smtClean="0">
                <a:solidFill>
                  <a:schemeClr val="accent6"/>
                </a:solidFill>
                <a:latin typeface="Lucida Sans Unicode" pitchFamily="34" charset="0"/>
                <a:cs typeface="Lucida Sans Unicode" pitchFamily="34" charset="0"/>
              </a:rPr>
              <a:t> </a:t>
            </a:r>
            <a:r>
              <a:rPr lang="ru-RU" sz="5600" b="1" dirty="0" err="1" smtClean="0">
                <a:solidFill>
                  <a:schemeClr val="accent6"/>
                </a:solidFill>
                <a:latin typeface="Lucida Sans Unicode" pitchFamily="34" charset="0"/>
                <a:cs typeface="Lucida Sans Unicode" pitchFamily="34" charset="0"/>
              </a:rPr>
              <a:t>ыччаттарын</a:t>
            </a:r>
            <a:r>
              <a:rPr lang="ru-RU" sz="5600" b="1" dirty="0" smtClean="0">
                <a:solidFill>
                  <a:schemeClr val="accent6"/>
                </a:solidFill>
                <a:latin typeface="Lucida Sans Unicode" pitchFamily="34" charset="0"/>
                <a:cs typeface="Lucida Sans Unicode" pitchFamily="34" charset="0"/>
              </a:rPr>
              <a:t>  </a:t>
            </a:r>
            <a:r>
              <a:rPr lang="ru-RU" sz="5600" b="1" dirty="0" err="1" smtClean="0">
                <a:solidFill>
                  <a:schemeClr val="accent6"/>
                </a:solidFill>
                <a:latin typeface="Lucida Sans Unicode" pitchFamily="34" charset="0"/>
                <a:cs typeface="Lucida Sans Unicode" pitchFamily="34" charset="0"/>
              </a:rPr>
              <a:t>уһуйан, араас</a:t>
            </a:r>
            <a:r>
              <a:rPr lang="ru-RU" sz="5600" b="1" dirty="0" smtClean="0">
                <a:solidFill>
                  <a:schemeClr val="accent6"/>
                </a:solidFill>
                <a:latin typeface="Lucida Sans Unicode" pitchFamily="34" charset="0"/>
                <a:cs typeface="Lucida Sans Unicode" pitchFamily="34" charset="0"/>
              </a:rPr>
              <a:t> дойду </a:t>
            </a:r>
            <a:r>
              <a:rPr lang="ru-RU" sz="5600" b="1" dirty="0" err="1" smtClean="0">
                <a:solidFill>
                  <a:schemeClr val="accent6"/>
                </a:solidFill>
                <a:latin typeface="Lucida Sans Unicode" pitchFamily="34" charset="0"/>
                <a:cs typeface="Lucida Sans Unicode" pitchFamily="34" charset="0"/>
              </a:rPr>
              <a:t>омуктарыныын</a:t>
            </a:r>
            <a:r>
              <a:rPr lang="ru-RU" sz="5600" b="1" dirty="0" smtClean="0">
                <a:solidFill>
                  <a:schemeClr val="accent6"/>
                </a:solidFill>
                <a:latin typeface="Lucida Sans Unicode" pitchFamily="34" charset="0"/>
                <a:cs typeface="Lucida Sans Unicode" pitchFamily="34" charset="0"/>
              </a:rPr>
              <a:t> </a:t>
            </a:r>
            <a:r>
              <a:rPr lang="ru-RU" sz="5600" b="1" dirty="0" err="1" smtClean="0">
                <a:solidFill>
                  <a:schemeClr val="accent6"/>
                </a:solidFill>
                <a:latin typeface="Lucida Sans Unicode" pitchFamily="34" charset="0"/>
                <a:cs typeface="Lucida Sans Unicode" pitchFamily="34" charset="0"/>
              </a:rPr>
              <a:t>алтыһан</a:t>
            </a:r>
            <a:r>
              <a:rPr lang="ru-RU" sz="5600" b="1" dirty="0" smtClean="0">
                <a:solidFill>
                  <a:schemeClr val="accent6"/>
                </a:solidFill>
                <a:latin typeface="Lucida Sans Unicode" pitchFamily="34" charset="0"/>
                <a:cs typeface="Lucida Sans Unicode" pitchFamily="34" charset="0"/>
              </a:rPr>
              <a:t>, </a:t>
            </a:r>
            <a:r>
              <a:rPr lang="ru-RU" sz="5600" b="1" dirty="0" err="1" smtClean="0">
                <a:solidFill>
                  <a:schemeClr val="accent6"/>
                </a:solidFill>
                <a:latin typeface="Lucida Sans Unicode" pitchFamily="34" charset="0"/>
                <a:cs typeface="Lucida Sans Unicode" pitchFamily="34" charset="0"/>
              </a:rPr>
              <a:t>хомус</a:t>
            </a:r>
            <a:r>
              <a:rPr lang="ru-RU" sz="5600" b="1" dirty="0" smtClean="0">
                <a:solidFill>
                  <a:schemeClr val="accent6"/>
                </a:solidFill>
                <a:latin typeface="Lucida Sans Unicode" pitchFamily="34" charset="0"/>
                <a:cs typeface="Lucida Sans Unicode" pitchFamily="34" charset="0"/>
              </a:rPr>
              <a:t>  </a:t>
            </a:r>
            <a:r>
              <a:rPr lang="ru-RU" sz="5600" b="1" dirty="0" err="1" smtClean="0">
                <a:solidFill>
                  <a:schemeClr val="accent6"/>
                </a:solidFill>
                <a:latin typeface="Lucida Sans Unicode" pitchFamily="34" charset="0"/>
                <a:cs typeface="Lucida Sans Unicode" pitchFamily="34" charset="0"/>
              </a:rPr>
              <a:t>музыкатыгар</a:t>
            </a:r>
            <a:r>
              <a:rPr lang="ru-RU" sz="5600" b="1" dirty="0" smtClean="0">
                <a:solidFill>
                  <a:schemeClr val="accent6"/>
                </a:solidFill>
                <a:latin typeface="Lucida Sans Unicode" pitchFamily="34" charset="0"/>
                <a:cs typeface="Lucida Sans Unicode" pitchFamily="34" charset="0"/>
              </a:rPr>
              <a:t> </a:t>
            </a:r>
            <a:r>
              <a:rPr lang="ru-RU" sz="5600" b="1" dirty="0" err="1" smtClean="0">
                <a:solidFill>
                  <a:schemeClr val="accent6"/>
                </a:solidFill>
                <a:latin typeface="Lucida Sans Unicode" pitchFamily="34" charset="0"/>
                <a:cs typeface="Lucida Sans Unicode" pitchFamily="34" charset="0"/>
              </a:rPr>
              <a:t>айар-туойар</a:t>
            </a:r>
            <a:r>
              <a:rPr lang="ru-RU" sz="5600" b="1" dirty="0" smtClean="0">
                <a:solidFill>
                  <a:schemeClr val="accent6"/>
                </a:solidFill>
                <a:latin typeface="Lucida Sans Unicode" pitchFamily="34" charset="0"/>
                <a:cs typeface="Lucida Sans Unicode" pitchFamily="34" charset="0"/>
              </a:rPr>
              <a:t> </a:t>
            </a:r>
            <a:r>
              <a:rPr lang="ru-RU" sz="5600" b="1" dirty="0" err="1" smtClean="0">
                <a:solidFill>
                  <a:schemeClr val="accent6"/>
                </a:solidFill>
                <a:latin typeface="Lucida Sans Unicode" pitchFamily="34" charset="0"/>
                <a:cs typeface="Lucida Sans Unicode" pitchFamily="34" charset="0"/>
              </a:rPr>
              <a:t>айылгылара</a:t>
            </a:r>
            <a:r>
              <a:rPr lang="ru-RU" sz="5600" b="1" dirty="0" smtClean="0">
                <a:solidFill>
                  <a:schemeClr val="accent6"/>
                </a:solidFill>
                <a:latin typeface="Lucida Sans Unicode" pitchFamily="34" charset="0"/>
                <a:cs typeface="Lucida Sans Unicode" pitchFamily="34" charset="0"/>
              </a:rPr>
              <a:t> </a:t>
            </a:r>
            <a:r>
              <a:rPr lang="ru-RU" sz="5600" b="1" dirty="0" err="1" smtClean="0">
                <a:solidFill>
                  <a:schemeClr val="accent6"/>
                </a:solidFill>
                <a:latin typeface="Lucida Sans Unicode" pitchFamily="34" charset="0"/>
                <a:cs typeface="Lucida Sans Unicode" pitchFamily="34" charset="0"/>
              </a:rPr>
              <a:t>арыллан</a:t>
            </a:r>
            <a:r>
              <a:rPr lang="ru-RU" sz="5600" b="1" dirty="0" smtClean="0">
                <a:solidFill>
                  <a:schemeClr val="accent6"/>
                </a:solidFill>
                <a:latin typeface="Lucida Sans Unicode" pitchFamily="34" charset="0"/>
                <a:cs typeface="Lucida Sans Unicode" pitchFamily="34" charset="0"/>
              </a:rPr>
              <a:t>, </a:t>
            </a:r>
            <a:r>
              <a:rPr lang="ru-RU" sz="5600" b="1" dirty="0" err="1" smtClean="0">
                <a:solidFill>
                  <a:schemeClr val="accent6"/>
                </a:solidFill>
                <a:latin typeface="Lucida Sans Unicode" pitchFamily="34" charset="0"/>
                <a:cs typeface="Lucida Sans Unicode" pitchFamily="34" charset="0"/>
              </a:rPr>
              <a:t>күн бүгүнүгэр дылы</a:t>
            </a:r>
            <a:r>
              <a:rPr lang="ru-RU" sz="5600" b="1" dirty="0" smtClean="0">
                <a:solidFill>
                  <a:schemeClr val="accent6"/>
                </a:solidFill>
                <a:latin typeface="Lucida Sans Unicode" pitchFamily="34" charset="0"/>
                <a:cs typeface="Lucida Sans Unicode" pitchFamily="34" charset="0"/>
              </a:rPr>
              <a:t> </a:t>
            </a:r>
            <a:r>
              <a:rPr lang="ru-RU" sz="5600" b="1" dirty="0" err="1" smtClean="0">
                <a:solidFill>
                  <a:schemeClr val="accent6"/>
                </a:solidFill>
                <a:latin typeface="Lucida Sans Unicode" pitchFamily="34" charset="0"/>
                <a:cs typeface="Lucida Sans Unicode" pitchFamily="34" charset="0"/>
              </a:rPr>
              <a:t>айымньылаахтык</a:t>
            </a:r>
            <a:r>
              <a:rPr lang="ru-RU" sz="5600" b="1" dirty="0" smtClean="0">
                <a:solidFill>
                  <a:schemeClr val="accent6"/>
                </a:solidFill>
                <a:latin typeface="Lucida Sans Unicode" pitchFamily="34" charset="0"/>
                <a:cs typeface="Lucida Sans Unicode" pitchFamily="34" charset="0"/>
              </a:rPr>
              <a:t> </a:t>
            </a:r>
            <a:r>
              <a:rPr lang="ru-RU" sz="5600" b="1" dirty="0" err="1" smtClean="0">
                <a:solidFill>
                  <a:schemeClr val="accent6"/>
                </a:solidFill>
                <a:latin typeface="Lucida Sans Unicode" pitchFamily="34" charset="0"/>
                <a:cs typeface="Lucida Sans Unicode" pitchFamily="34" charset="0"/>
              </a:rPr>
              <a:t>үлэлээн  кэллилэр</a:t>
            </a:r>
            <a:r>
              <a:rPr lang="ru-RU" sz="5600" b="1" dirty="0" smtClean="0">
                <a:solidFill>
                  <a:schemeClr val="accent6"/>
                </a:solidFill>
                <a:latin typeface="Lucida Sans Unicode" pitchFamily="34" charset="0"/>
                <a:cs typeface="Lucida Sans Unicode" pitchFamily="34" charset="0"/>
              </a:rPr>
              <a:t>. </a:t>
            </a:r>
          </a:p>
          <a:p>
            <a:pPr>
              <a:defRPr/>
            </a:pPr>
            <a:endParaRPr lang="ru-RU" sz="5600" b="1" dirty="0" smtClean="0">
              <a:solidFill>
                <a:schemeClr val="accent6"/>
              </a:solidFill>
              <a:latin typeface="Lucida Sans Unicode" pitchFamily="34" charset="0"/>
              <a:cs typeface="Lucida Sans Unicode" pitchFamily="34" charset="0"/>
            </a:endParaRPr>
          </a:p>
          <a:p>
            <a:pPr>
              <a:defRPr/>
            </a:pPr>
            <a:r>
              <a:rPr lang="ru-RU" sz="5600" b="1" dirty="0" smtClean="0">
                <a:solidFill>
                  <a:schemeClr val="accent6"/>
                </a:solidFill>
                <a:latin typeface="Lucida Sans Unicode" pitchFamily="34" charset="0"/>
                <a:cs typeface="Lucida Sans Unicode" pitchFamily="34" charset="0"/>
              </a:rPr>
              <a:t>          </a:t>
            </a:r>
            <a:r>
              <a:rPr lang="ru-RU" sz="5600" b="1" dirty="0" err="1" smtClean="0">
                <a:solidFill>
                  <a:schemeClr val="accent6"/>
                </a:solidFill>
                <a:latin typeface="Lucida Sans Unicode" pitchFamily="34" charset="0"/>
                <a:cs typeface="Lucida Sans Unicode" pitchFamily="34" charset="0"/>
              </a:rPr>
              <a:t>Ансаамбыл</a:t>
            </a:r>
            <a:r>
              <a:rPr lang="ru-RU" sz="5600" b="1" dirty="0" smtClean="0">
                <a:solidFill>
                  <a:schemeClr val="accent6"/>
                </a:solidFill>
                <a:latin typeface="Lucida Sans Unicode" pitchFamily="34" charset="0"/>
                <a:cs typeface="Lucida Sans Unicode" pitchFamily="34" charset="0"/>
              </a:rPr>
              <a:t> </a:t>
            </a:r>
            <a:r>
              <a:rPr lang="ru-RU" sz="5600" b="1" dirty="0" err="1" smtClean="0">
                <a:solidFill>
                  <a:schemeClr val="accent6"/>
                </a:solidFill>
                <a:latin typeface="Lucida Sans Unicode" pitchFamily="34" charset="0"/>
                <a:cs typeface="Lucida Sans Unicode" pitchFamily="34" charset="0"/>
              </a:rPr>
              <a:t>үлэтигэр үгүс сыратын</a:t>
            </a:r>
            <a:r>
              <a:rPr lang="ru-RU" sz="5600" b="1" dirty="0" smtClean="0">
                <a:solidFill>
                  <a:schemeClr val="accent6"/>
                </a:solidFill>
                <a:latin typeface="Lucida Sans Unicode" pitchFamily="34" charset="0"/>
                <a:cs typeface="Lucida Sans Unicode" pitchFamily="34" charset="0"/>
              </a:rPr>
              <a:t>, </a:t>
            </a:r>
            <a:r>
              <a:rPr lang="ru-RU" sz="5600" b="1" dirty="0" err="1" smtClean="0">
                <a:solidFill>
                  <a:schemeClr val="accent6"/>
                </a:solidFill>
                <a:latin typeface="Lucida Sans Unicode" pitchFamily="34" charset="0"/>
                <a:cs typeface="Lucida Sans Unicode" pitchFamily="34" charset="0"/>
              </a:rPr>
              <a:t>оҕо-аймах дьону</a:t>
            </a:r>
            <a:r>
              <a:rPr lang="ru-RU" sz="5600" b="1" dirty="0" smtClean="0">
                <a:solidFill>
                  <a:schemeClr val="accent6"/>
                </a:solidFill>
                <a:latin typeface="Lucida Sans Unicode" pitchFamily="34" charset="0"/>
                <a:cs typeface="Lucida Sans Unicode" pitchFamily="34" charset="0"/>
              </a:rPr>
              <a:t> </a:t>
            </a:r>
            <a:r>
              <a:rPr lang="ru-RU" sz="5600" b="1" dirty="0" err="1" smtClean="0">
                <a:solidFill>
                  <a:schemeClr val="accent6"/>
                </a:solidFill>
                <a:latin typeface="Lucida Sans Unicode" pitchFamily="34" charset="0"/>
                <a:cs typeface="Lucida Sans Unicode" pitchFamily="34" charset="0"/>
              </a:rPr>
              <a:t>утумнаахтык</a:t>
            </a:r>
            <a:r>
              <a:rPr lang="ru-RU" sz="5600" b="1" dirty="0" smtClean="0">
                <a:solidFill>
                  <a:schemeClr val="accent6"/>
                </a:solidFill>
                <a:latin typeface="Lucida Sans Unicode" pitchFamily="34" charset="0"/>
                <a:cs typeface="Lucida Sans Unicode" pitchFamily="34" charset="0"/>
              </a:rPr>
              <a:t> </a:t>
            </a:r>
            <a:r>
              <a:rPr lang="ru-RU" sz="5600" b="1" dirty="0" err="1" smtClean="0">
                <a:solidFill>
                  <a:schemeClr val="accent6"/>
                </a:solidFill>
                <a:latin typeface="Lucida Sans Unicode" pitchFamily="34" charset="0"/>
                <a:cs typeface="Lucida Sans Unicode" pitchFamily="34" charset="0"/>
              </a:rPr>
              <a:t>дьарыктаан</a:t>
            </a:r>
            <a:r>
              <a:rPr lang="ru-RU" sz="5600" b="1" dirty="0" smtClean="0">
                <a:solidFill>
                  <a:schemeClr val="accent6"/>
                </a:solidFill>
                <a:latin typeface="Lucida Sans Unicode" pitchFamily="34" charset="0"/>
                <a:cs typeface="Lucida Sans Unicode" pitchFamily="34" charset="0"/>
              </a:rPr>
              <a:t>, </a:t>
            </a:r>
            <a:r>
              <a:rPr lang="ru-RU" sz="5600" b="1" dirty="0" err="1" smtClean="0">
                <a:solidFill>
                  <a:schemeClr val="accent6"/>
                </a:solidFill>
                <a:latin typeface="Lucida Sans Unicode" pitchFamily="34" charset="0"/>
                <a:cs typeface="Lucida Sans Unicode" pitchFamily="34" charset="0"/>
              </a:rPr>
              <a:t>уһуйан үөрэппит </a:t>
            </a:r>
            <a:r>
              <a:rPr lang="ru-RU" sz="5600" b="1" dirty="0" smtClean="0">
                <a:solidFill>
                  <a:schemeClr val="accent6"/>
                </a:solidFill>
                <a:latin typeface="Lucida Sans Unicode" pitchFamily="34" charset="0"/>
                <a:cs typeface="Lucida Sans Unicode" pitchFamily="34" charset="0"/>
              </a:rPr>
              <a:t>, 1987 </a:t>
            </a:r>
            <a:r>
              <a:rPr lang="ru-RU" sz="5600" b="1" dirty="0" err="1" smtClean="0">
                <a:solidFill>
                  <a:schemeClr val="accent6"/>
                </a:solidFill>
                <a:latin typeface="Lucida Sans Unicode" pitchFamily="34" charset="0"/>
                <a:cs typeface="Lucida Sans Unicode" pitchFamily="34" charset="0"/>
              </a:rPr>
              <a:t>сылтан</a:t>
            </a:r>
            <a:r>
              <a:rPr lang="ru-RU" sz="5600" b="1" dirty="0" smtClean="0">
                <a:solidFill>
                  <a:schemeClr val="accent6"/>
                </a:solidFill>
                <a:latin typeface="Lucida Sans Unicode" pitchFamily="34" charset="0"/>
                <a:cs typeface="Lucida Sans Unicode" pitchFamily="34" charset="0"/>
              </a:rPr>
              <a:t> 1996 </a:t>
            </a:r>
            <a:r>
              <a:rPr lang="ru-RU" sz="5600" b="1" dirty="0" err="1" smtClean="0">
                <a:solidFill>
                  <a:schemeClr val="accent6"/>
                </a:solidFill>
                <a:latin typeface="Lucida Sans Unicode" pitchFamily="34" charset="0"/>
                <a:cs typeface="Lucida Sans Unicode" pitchFamily="34" charset="0"/>
              </a:rPr>
              <a:t>сылга</a:t>
            </a:r>
            <a:r>
              <a:rPr lang="ru-RU" sz="5600" b="1" dirty="0" smtClean="0">
                <a:solidFill>
                  <a:schemeClr val="accent6"/>
                </a:solidFill>
                <a:latin typeface="Lucida Sans Unicode" pitchFamily="34" charset="0"/>
                <a:cs typeface="Lucida Sans Unicode" pitchFamily="34" charset="0"/>
              </a:rPr>
              <a:t> </a:t>
            </a:r>
            <a:r>
              <a:rPr lang="ru-RU" sz="5600" b="1" dirty="0" err="1" smtClean="0">
                <a:solidFill>
                  <a:schemeClr val="accent6"/>
                </a:solidFill>
                <a:latin typeface="Lucida Sans Unicode" pitchFamily="34" charset="0"/>
                <a:cs typeface="Lucida Sans Unicode" pitchFamily="34" charset="0"/>
              </a:rPr>
              <a:t>диэри</a:t>
            </a:r>
            <a:r>
              <a:rPr lang="ru-RU" sz="5600" b="1" dirty="0" smtClean="0">
                <a:solidFill>
                  <a:schemeClr val="accent6"/>
                </a:solidFill>
                <a:latin typeface="Lucida Sans Unicode" pitchFamily="34" charset="0"/>
                <a:cs typeface="Lucida Sans Unicode" pitchFamily="34" charset="0"/>
              </a:rPr>
              <a:t> </a:t>
            </a:r>
            <a:r>
              <a:rPr lang="ru-RU" sz="5600" b="1" dirty="0" err="1" smtClean="0">
                <a:solidFill>
                  <a:schemeClr val="accent6"/>
                </a:solidFill>
                <a:latin typeface="Lucida Sans Unicode" pitchFamily="34" charset="0"/>
                <a:cs typeface="Lucida Sans Unicode" pitchFamily="34" charset="0"/>
              </a:rPr>
              <a:t>ансаамбылы</a:t>
            </a:r>
            <a:r>
              <a:rPr lang="ru-RU" sz="5600" b="1" dirty="0" smtClean="0">
                <a:solidFill>
                  <a:schemeClr val="accent6"/>
                </a:solidFill>
                <a:latin typeface="Lucida Sans Unicode" pitchFamily="34" charset="0"/>
                <a:cs typeface="Lucida Sans Unicode" pitchFamily="34" charset="0"/>
              </a:rPr>
              <a:t> </a:t>
            </a:r>
            <a:r>
              <a:rPr lang="ru-RU" sz="5600" b="1" dirty="0" err="1" smtClean="0">
                <a:solidFill>
                  <a:schemeClr val="accent6"/>
                </a:solidFill>
                <a:latin typeface="Lucida Sans Unicode" pitchFamily="34" charset="0"/>
                <a:cs typeface="Lucida Sans Unicode" pitchFamily="34" charset="0"/>
              </a:rPr>
              <a:t>бастакынан</a:t>
            </a:r>
            <a:r>
              <a:rPr lang="ru-RU" sz="5600" b="1" dirty="0" smtClean="0">
                <a:solidFill>
                  <a:schemeClr val="accent6"/>
                </a:solidFill>
                <a:latin typeface="Lucida Sans Unicode" pitchFamily="34" charset="0"/>
                <a:cs typeface="Lucida Sans Unicode" pitchFamily="34" charset="0"/>
              </a:rPr>
              <a:t> </a:t>
            </a:r>
            <a:r>
              <a:rPr lang="ru-RU" sz="5600" b="1" dirty="0" err="1" smtClean="0">
                <a:solidFill>
                  <a:schemeClr val="accent6"/>
                </a:solidFill>
                <a:latin typeface="Lucida Sans Unicode" pitchFamily="34" charset="0"/>
                <a:cs typeface="Lucida Sans Unicode" pitchFamily="34" charset="0"/>
              </a:rPr>
              <a:t>салайбыт</a:t>
            </a:r>
            <a:r>
              <a:rPr lang="ru-RU" sz="5600" b="1" dirty="0" smtClean="0">
                <a:solidFill>
                  <a:schemeClr val="accent6"/>
                </a:solidFill>
                <a:latin typeface="Lucida Sans Unicode" pitchFamily="34" charset="0"/>
                <a:cs typeface="Lucida Sans Unicode" pitchFamily="34" charset="0"/>
              </a:rPr>
              <a:t> </a:t>
            </a:r>
            <a:r>
              <a:rPr lang="ru-RU" sz="5600" b="1" dirty="0" err="1" smtClean="0">
                <a:solidFill>
                  <a:schemeClr val="accent6"/>
                </a:solidFill>
                <a:latin typeface="Lucida Sans Unicode" pitchFamily="34" charset="0"/>
                <a:cs typeface="Lucida Sans Unicode" pitchFamily="34" charset="0"/>
              </a:rPr>
              <a:t>Мотрена</a:t>
            </a:r>
            <a:r>
              <a:rPr lang="ru-RU" sz="5600" b="1" dirty="0" smtClean="0">
                <a:solidFill>
                  <a:schemeClr val="accent6"/>
                </a:solidFill>
                <a:latin typeface="Lucida Sans Unicode" pitchFamily="34" charset="0"/>
                <a:cs typeface="Lucida Sans Unicode" pitchFamily="34" charset="0"/>
              </a:rPr>
              <a:t> Тарасовна Ильина </a:t>
            </a:r>
            <a:r>
              <a:rPr lang="ru-RU" sz="5600" b="1" dirty="0" err="1" smtClean="0">
                <a:solidFill>
                  <a:schemeClr val="accent6"/>
                </a:solidFill>
                <a:latin typeface="Lucida Sans Unicode" pitchFamily="34" charset="0"/>
                <a:cs typeface="Lucida Sans Unicode" pitchFamily="34" charset="0"/>
              </a:rPr>
              <a:t>буолар</a:t>
            </a:r>
            <a:r>
              <a:rPr lang="ru-RU" sz="5600" b="1" dirty="0" smtClean="0">
                <a:solidFill>
                  <a:schemeClr val="accent6"/>
                </a:solidFill>
                <a:latin typeface="Lucida Sans Unicode" pitchFamily="34" charset="0"/>
                <a:cs typeface="Lucida Sans Unicode" pitchFamily="34" charset="0"/>
              </a:rPr>
              <a:t>.</a:t>
            </a:r>
          </a:p>
          <a:p>
            <a:pPr>
              <a:defRPr/>
            </a:pPr>
            <a:endParaRPr lang="ru-RU" sz="5600" b="1" dirty="0" smtClean="0">
              <a:solidFill>
                <a:schemeClr val="accent6"/>
              </a:solidFill>
              <a:latin typeface="Lucida Sans Unicode" pitchFamily="34" charset="0"/>
              <a:cs typeface="Lucida Sans Unicode" pitchFamily="34" charset="0"/>
            </a:endParaRPr>
          </a:p>
          <a:p>
            <a:pPr>
              <a:buNone/>
              <a:defRPr/>
            </a:pPr>
            <a:r>
              <a:rPr lang="ru-RU" sz="5600" b="1" dirty="0" smtClean="0">
                <a:solidFill>
                  <a:schemeClr val="accent6"/>
                </a:solidFill>
                <a:latin typeface="Lucida Sans Unicode" pitchFamily="34" charset="0"/>
                <a:cs typeface="Lucida Sans Unicode" pitchFamily="34" charset="0"/>
              </a:rPr>
              <a:t>     </a:t>
            </a:r>
          </a:p>
          <a:p>
            <a:pPr>
              <a:defRPr/>
            </a:pPr>
            <a:r>
              <a:rPr lang="ru-RU" sz="5600" b="1" dirty="0" smtClean="0">
                <a:solidFill>
                  <a:schemeClr val="accent6"/>
                </a:solidFill>
                <a:latin typeface="Lucida Sans Unicode" pitchFamily="34" charset="0"/>
                <a:cs typeface="Lucida Sans Unicode" pitchFamily="34" charset="0"/>
              </a:rPr>
              <a:t>1996 </a:t>
            </a:r>
            <a:r>
              <a:rPr lang="ru-RU" sz="5600" b="1" dirty="0" err="1" smtClean="0">
                <a:solidFill>
                  <a:schemeClr val="accent6"/>
                </a:solidFill>
                <a:latin typeface="Lucida Sans Unicode" pitchFamily="34" charset="0"/>
                <a:cs typeface="Lucida Sans Unicode" pitchFamily="34" charset="0"/>
              </a:rPr>
              <a:t>сылтан</a:t>
            </a:r>
            <a:r>
              <a:rPr lang="ru-RU" sz="5600" b="1" dirty="0" smtClean="0">
                <a:solidFill>
                  <a:schemeClr val="accent6"/>
                </a:solidFill>
                <a:latin typeface="Lucida Sans Unicode" pitchFamily="34" charset="0"/>
                <a:cs typeface="Lucida Sans Unicode" pitchFamily="34" charset="0"/>
              </a:rPr>
              <a:t> «</a:t>
            </a:r>
            <a:r>
              <a:rPr lang="ru-RU" sz="5600" b="1" dirty="0" err="1" smtClean="0">
                <a:solidFill>
                  <a:schemeClr val="accent6"/>
                </a:solidFill>
                <a:latin typeface="Lucida Sans Unicode" pitchFamily="34" charset="0"/>
                <a:cs typeface="Lucida Sans Unicode" pitchFamily="34" charset="0"/>
              </a:rPr>
              <a:t>Кэскил</a:t>
            </a:r>
            <a:r>
              <a:rPr lang="ru-RU" sz="5600" b="1" dirty="0" smtClean="0">
                <a:solidFill>
                  <a:schemeClr val="accent6"/>
                </a:solidFill>
                <a:latin typeface="Lucida Sans Unicode" pitchFamily="34" charset="0"/>
                <a:cs typeface="Lucida Sans Unicode" pitchFamily="34" charset="0"/>
              </a:rPr>
              <a:t>» </a:t>
            </a:r>
            <a:r>
              <a:rPr lang="ru-RU" sz="5600" b="1" dirty="0" err="1" smtClean="0">
                <a:solidFill>
                  <a:schemeClr val="accent6"/>
                </a:solidFill>
                <a:latin typeface="Lucida Sans Unicode" pitchFamily="34" charset="0"/>
                <a:cs typeface="Lucida Sans Unicode" pitchFamily="34" charset="0"/>
              </a:rPr>
              <a:t>ансаамбыл</a:t>
            </a:r>
            <a:r>
              <a:rPr lang="ru-RU" sz="5600" b="1" dirty="0" smtClean="0">
                <a:solidFill>
                  <a:schemeClr val="accent6"/>
                </a:solidFill>
                <a:latin typeface="Lucida Sans Unicode" pitchFamily="34" charset="0"/>
                <a:cs typeface="Lucida Sans Unicode" pitchFamily="34" charset="0"/>
              </a:rPr>
              <a:t> </a:t>
            </a:r>
            <a:r>
              <a:rPr lang="ru-RU" sz="5600" b="1" dirty="0" err="1" smtClean="0">
                <a:solidFill>
                  <a:schemeClr val="accent6"/>
                </a:solidFill>
                <a:latin typeface="Lucida Sans Unicode" pitchFamily="34" charset="0"/>
                <a:cs typeface="Lucida Sans Unicode" pitchFamily="34" charset="0"/>
              </a:rPr>
              <a:t>салайааччытынан</a:t>
            </a:r>
            <a:r>
              <a:rPr lang="ru-RU" sz="5600" b="1" dirty="0" smtClean="0">
                <a:solidFill>
                  <a:schemeClr val="accent6"/>
                </a:solidFill>
                <a:latin typeface="Lucida Sans Unicode" pitchFamily="34" charset="0"/>
                <a:cs typeface="Lucida Sans Unicode" pitchFamily="34" charset="0"/>
              </a:rPr>
              <a:t> </a:t>
            </a:r>
            <a:r>
              <a:rPr lang="ru-RU" sz="5600" b="1" dirty="0" err="1" smtClean="0">
                <a:solidFill>
                  <a:schemeClr val="accent6"/>
                </a:solidFill>
                <a:latin typeface="Lucida Sans Unicode" pitchFamily="34" charset="0"/>
                <a:cs typeface="Lucida Sans Unicode" pitchFamily="34" charset="0"/>
              </a:rPr>
              <a:t>Перловская</a:t>
            </a:r>
            <a:r>
              <a:rPr lang="ru-RU" sz="5600" b="1" dirty="0" smtClean="0">
                <a:solidFill>
                  <a:schemeClr val="accent6"/>
                </a:solidFill>
                <a:latin typeface="Lucida Sans Unicode" pitchFamily="34" charset="0"/>
                <a:cs typeface="Lucida Sans Unicode" pitchFamily="34" charset="0"/>
              </a:rPr>
              <a:t> Варвара Николаевна </a:t>
            </a:r>
            <a:r>
              <a:rPr lang="ru-RU" sz="5600" b="1" dirty="0" err="1" smtClean="0">
                <a:solidFill>
                  <a:schemeClr val="accent6"/>
                </a:solidFill>
                <a:latin typeface="Lucida Sans Unicode" pitchFamily="34" charset="0"/>
                <a:cs typeface="Lucida Sans Unicode" pitchFamily="34" charset="0"/>
              </a:rPr>
              <a:t>улэлээбитэ</a:t>
            </a:r>
            <a:r>
              <a:rPr lang="ru-RU" sz="5600" b="1" dirty="0" smtClean="0">
                <a:solidFill>
                  <a:schemeClr val="accent6"/>
                </a:solidFill>
                <a:latin typeface="Lucida Sans Unicode" pitchFamily="34" charset="0"/>
                <a:cs typeface="Lucida Sans Unicode" pitchFamily="34" charset="0"/>
              </a:rPr>
              <a:t>. </a:t>
            </a:r>
            <a:r>
              <a:rPr lang="ru-RU" sz="5600" b="1" dirty="0" err="1" smtClean="0">
                <a:solidFill>
                  <a:schemeClr val="accent6"/>
                </a:solidFill>
                <a:latin typeface="Lucida Sans Unicode" pitchFamily="34" charset="0"/>
                <a:cs typeface="Lucida Sans Unicode" pitchFamily="34" charset="0"/>
              </a:rPr>
              <a:t>Оҕолору хомустан</a:t>
            </a:r>
            <a:r>
              <a:rPr lang="ru-RU" sz="5600" b="1" dirty="0" smtClean="0">
                <a:solidFill>
                  <a:schemeClr val="accent6"/>
                </a:solidFill>
                <a:latin typeface="Lucida Sans Unicode" pitchFamily="34" charset="0"/>
                <a:cs typeface="Lucida Sans Unicode" pitchFamily="34" charset="0"/>
              </a:rPr>
              <a:t> </a:t>
            </a:r>
            <a:r>
              <a:rPr lang="ru-RU" sz="5600" b="1" dirty="0" err="1" smtClean="0">
                <a:solidFill>
                  <a:schemeClr val="accent6"/>
                </a:solidFill>
                <a:latin typeface="Lucida Sans Unicode" pitchFamily="34" charset="0"/>
                <a:cs typeface="Lucida Sans Unicode" pitchFamily="34" charset="0"/>
              </a:rPr>
              <a:t>ураты</a:t>
            </a:r>
            <a:r>
              <a:rPr lang="ru-RU" sz="5600" b="1" dirty="0" smtClean="0">
                <a:solidFill>
                  <a:schemeClr val="accent6"/>
                </a:solidFill>
                <a:latin typeface="Lucida Sans Unicode" pitchFamily="34" charset="0"/>
                <a:cs typeface="Lucida Sans Unicode" pitchFamily="34" charset="0"/>
              </a:rPr>
              <a:t> </a:t>
            </a:r>
            <a:r>
              <a:rPr lang="ru-RU" sz="5600" b="1" dirty="0" err="1" smtClean="0">
                <a:solidFill>
                  <a:schemeClr val="accent6"/>
                </a:solidFill>
                <a:latin typeface="Lucida Sans Unicode" pitchFamily="34" charset="0"/>
                <a:cs typeface="Lucida Sans Unicode" pitchFamily="34" charset="0"/>
              </a:rPr>
              <a:t>тойукка</a:t>
            </a:r>
            <a:r>
              <a:rPr lang="ru-RU" sz="5600" b="1" dirty="0" smtClean="0">
                <a:solidFill>
                  <a:schemeClr val="accent6"/>
                </a:solidFill>
                <a:latin typeface="Lucida Sans Unicode" pitchFamily="34" charset="0"/>
                <a:cs typeface="Lucida Sans Unicode" pitchFamily="34" charset="0"/>
              </a:rPr>
              <a:t>, </a:t>
            </a:r>
            <a:r>
              <a:rPr lang="ru-RU" sz="5600" b="1" dirty="0" err="1" smtClean="0">
                <a:solidFill>
                  <a:schemeClr val="accent6"/>
                </a:solidFill>
                <a:latin typeface="Lucida Sans Unicode" pitchFamily="34" charset="0"/>
                <a:cs typeface="Lucida Sans Unicode" pitchFamily="34" charset="0"/>
              </a:rPr>
              <a:t>оьуокайга</a:t>
            </a:r>
            <a:r>
              <a:rPr lang="ru-RU" sz="5600" b="1" dirty="0" smtClean="0">
                <a:solidFill>
                  <a:schemeClr val="accent6"/>
                </a:solidFill>
                <a:latin typeface="Lucida Sans Unicode" pitchFamily="34" charset="0"/>
                <a:cs typeface="Lucida Sans Unicode" pitchFamily="34" charset="0"/>
              </a:rPr>
              <a:t> </a:t>
            </a:r>
            <a:r>
              <a:rPr lang="ru-RU" sz="5600" b="1" dirty="0" err="1" smtClean="0">
                <a:solidFill>
                  <a:schemeClr val="accent6"/>
                </a:solidFill>
                <a:latin typeface="Lucida Sans Unicode" pitchFamily="34" charset="0"/>
                <a:cs typeface="Lucida Sans Unicode" pitchFamily="34" charset="0"/>
              </a:rPr>
              <a:t>үөрэтэрэ.</a:t>
            </a:r>
            <a:r>
              <a:rPr lang="ru-RU" sz="5600" b="1" dirty="0" smtClean="0">
                <a:solidFill>
                  <a:schemeClr val="accent6"/>
                </a:solidFill>
                <a:latin typeface="Lucida Sans Unicode" pitchFamily="34" charset="0"/>
                <a:cs typeface="Lucida Sans Unicode" pitchFamily="34" charset="0"/>
              </a:rPr>
              <a:t> </a:t>
            </a:r>
            <a:r>
              <a:rPr lang="ru-RU" sz="5600" b="1" dirty="0" err="1" smtClean="0">
                <a:solidFill>
                  <a:schemeClr val="accent6"/>
                </a:solidFill>
                <a:latin typeface="Lucida Sans Unicode" pitchFamily="34" charset="0"/>
                <a:cs typeface="Lucida Sans Unicode" pitchFamily="34" charset="0"/>
              </a:rPr>
              <a:t>Хомусчут</a:t>
            </a:r>
            <a:r>
              <a:rPr lang="ru-RU" sz="5600" b="1" dirty="0" smtClean="0">
                <a:solidFill>
                  <a:schemeClr val="accent6"/>
                </a:solidFill>
                <a:latin typeface="Lucida Sans Unicode" pitchFamily="34" charset="0"/>
                <a:cs typeface="Lucida Sans Unicode" pitchFamily="34" charset="0"/>
              </a:rPr>
              <a:t> </a:t>
            </a:r>
            <a:r>
              <a:rPr lang="ru-RU" sz="5600" b="1" dirty="0" err="1" smtClean="0">
                <a:solidFill>
                  <a:schemeClr val="accent6"/>
                </a:solidFill>
                <a:latin typeface="Lucida Sans Unicode" pitchFamily="34" charset="0"/>
                <a:cs typeface="Lucida Sans Unicode" pitchFamily="34" charset="0"/>
              </a:rPr>
              <a:t>оҕолор </a:t>
            </a:r>
            <a:r>
              <a:rPr lang="ru-RU" sz="5600" b="1" dirty="0" smtClean="0">
                <a:solidFill>
                  <a:schemeClr val="accent6"/>
                </a:solidFill>
                <a:latin typeface="Lucida Sans Unicode" pitchFamily="34" charset="0"/>
                <a:cs typeface="Lucida Sans Unicode" pitchFamily="34" charset="0"/>
              </a:rPr>
              <a:t>«</a:t>
            </a:r>
            <a:r>
              <a:rPr lang="ru-RU" sz="5600" b="1" dirty="0" err="1" smtClean="0">
                <a:solidFill>
                  <a:schemeClr val="accent6"/>
                </a:solidFill>
                <a:latin typeface="Lucida Sans Unicode" pitchFamily="34" charset="0"/>
                <a:cs typeface="Lucida Sans Unicode" pitchFamily="34" charset="0"/>
              </a:rPr>
              <a:t>Хомус</a:t>
            </a:r>
            <a:r>
              <a:rPr lang="ru-RU" sz="5600" b="1" dirty="0" smtClean="0">
                <a:solidFill>
                  <a:schemeClr val="accent6"/>
                </a:solidFill>
                <a:latin typeface="Lucida Sans Unicode" pitchFamily="34" charset="0"/>
                <a:cs typeface="Lucida Sans Unicode" pitchFamily="34" charset="0"/>
              </a:rPr>
              <a:t> </a:t>
            </a:r>
            <a:r>
              <a:rPr lang="ru-RU" sz="5600" b="1" dirty="0" err="1" smtClean="0">
                <a:solidFill>
                  <a:schemeClr val="accent6"/>
                </a:solidFill>
                <a:latin typeface="Lucida Sans Unicode" pitchFamily="34" charset="0"/>
                <a:cs typeface="Lucida Sans Unicode" pitchFamily="34" charset="0"/>
              </a:rPr>
              <a:t>алыптаах</a:t>
            </a:r>
            <a:r>
              <a:rPr lang="ru-RU" sz="5600" b="1" dirty="0" smtClean="0">
                <a:solidFill>
                  <a:schemeClr val="accent6"/>
                </a:solidFill>
                <a:latin typeface="Lucida Sans Unicode" pitchFamily="34" charset="0"/>
                <a:cs typeface="Lucida Sans Unicode" pitchFamily="34" charset="0"/>
              </a:rPr>
              <a:t> </a:t>
            </a:r>
            <a:r>
              <a:rPr lang="ru-RU" sz="5600" b="1" dirty="0" err="1" smtClean="0">
                <a:solidFill>
                  <a:schemeClr val="accent6"/>
                </a:solidFill>
                <a:latin typeface="Lucida Sans Unicode" pitchFamily="34" charset="0"/>
                <a:cs typeface="Lucida Sans Unicode" pitchFamily="34" charset="0"/>
              </a:rPr>
              <a:t>дорҕоонноро» диэн</a:t>
            </a:r>
            <a:r>
              <a:rPr lang="ru-RU" sz="5600" b="1" dirty="0" smtClean="0">
                <a:solidFill>
                  <a:schemeClr val="accent6"/>
                </a:solidFill>
                <a:latin typeface="Lucida Sans Unicode" pitchFamily="34" charset="0"/>
                <a:cs typeface="Lucida Sans Unicode" pitchFamily="34" charset="0"/>
              </a:rPr>
              <a:t> </a:t>
            </a:r>
            <a:r>
              <a:rPr lang="ru-RU" sz="5600" b="1" dirty="0" err="1" smtClean="0">
                <a:solidFill>
                  <a:schemeClr val="accent6"/>
                </a:solidFill>
                <a:latin typeface="Lucida Sans Unicode" pitchFamily="34" charset="0"/>
                <a:cs typeface="Lucida Sans Unicode" pitchFamily="34" charset="0"/>
              </a:rPr>
              <a:t>норуоттар</a:t>
            </a:r>
            <a:r>
              <a:rPr lang="ru-RU" sz="5600" b="1" dirty="0" smtClean="0">
                <a:solidFill>
                  <a:schemeClr val="accent6"/>
                </a:solidFill>
                <a:latin typeface="Lucida Sans Unicode" pitchFamily="34" charset="0"/>
                <a:cs typeface="Lucida Sans Unicode" pitchFamily="34" charset="0"/>
              </a:rPr>
              <a:t> </a:t>
            </a:r>
            <a:r>
              <a:rPr lang="ru-RU" sz="5600" b="1" dirty="0" err="1" smtClean="0">
                <a:solidFill>
                  <a:schemeClr val="accent6"/>
                </a:solidFill>
                <a:latin typeface="Lucida Sans Unicode" pitchFamily="34" charset="0"/>
                <a:cs typeface="Lucida Sans Unicode" pitchFamily="34" charset="0"/>
              </a:rPr>
              <a:t>икки</a:t>
            </a:r>
            <a:r>
              <a:rPr lang="ru-RU" sz="5600" b="1" dirty="0" smtClean="0">
                <a:solidFill>
                  <a:schemeClr val="accent6"/>
                </a:solidFill>
                <a:latin typeface="Lucida Sans Unicode" pitchFamily="34" charset="0"/>
                <a:cs typeface="Lucida Sans Unicode" pitchFamily="34" charset="0"/>
              </a:rPr>
              <a:t> </a:t>
            </a:r>
            <a:r>
              <a:rPr lang="ru-RU" sz="5600" b="1" dirty="0" err="1" smtClean="0">
                <a:solidFill>
                  <a:schemeClr val="accent6"/>
                </a:solidFill>
                <a:latin typeface="Lucida Sans Unicode" pitchFamily="34" charset="0"/>
                <a:cs typeface="Lucida Sans Unicode" pitchFamily="34" charset="0"/>
              </a:rPr>
              <a:t>ардыларынааҕы бастакы</a:t>
            </a:r>
            <a:r>
              <a:rPr lang="ru-RU" sz="5600" b="1" dirty="0" smtClean="0">
                <a:solidFill>
                  <a:schemeClr val="accent6"/>
                </a:solidFill>
                <a:latin typeface="Lucida Sans Unicode" pitchFamily="34" charset="0"/>
                <a:cs typeface="Lucida Sans Unicode" pitchFamily="34" charset="0"/>
              </a:rPr>
              <a:t> </a:t>
            </a:r>
            <a:r>
              <a:rPr lang="ru-RU" sz="5600" b="1" dirty="0" err="1" smtClean="0">
                <a:solidFill>
                  <a:schemeClr val="accent6"/>
                </a:solidFill>
                <a:latin typeface="Lucida Sans Unicode" pitchFamily="34" charset="0"/>
                <a:cs typeface="Lucida Sans Unicode" pitchFamily="34" charset="0"/>
              </a:rPr>
              <a:t>фестивальга</a:t>
            </a:r>
            <a:r>
              <a:rPr lang="ru-RU" sz="5600" b="1" dirty="0" smtClean="0">
                <a:solidFill>
                  <a:schemeClr val="accent6"/>
                </a:solidFill>
                <a:latin typeface="Lucida Sans Unicode" pitchFamily="34" charset="0"/>
                <a:cs typeface="Lucida Sans Unicode" pitchFamily="34" charset="0"/>
              </a:rPr>
              <a:t> дипломант </a:t>
            </a:r>
            <a:r>
              <a:rPr lang="ru-RU" sz="5600" b="1" dirty="0" err="1" smtClean="0">
                <a:solidFill>
                  <a:schemeClr val="accent6"/>
                </a:solidFill>
                <a:latin typeface="Lucida Sans Unicode" pitchFamily="34" charset="0"/>
                <a:cs typeface="Lucida Sans Unicode" pitchFamily="34" charset="0"/>
              </a:rPr>
              <a:t>буолбуттара</a:t>
            </a:r>
            <a:r>
              <a:rPr lang="ru-RU" sz="5600" b="1" dirty="0" smtClean="0">
                <a:solidFill>
                  <a:schemeClr val="accent6"/>
                </a:solidFill>
                <a:latin typeface="Lucida Sans Unicode" pitchFamily="34" charset="0"/>
                <a:cs typeface="Lucida Sans Unicode" pitchFamily="34" charset="0"/>
              </a:rPr>
              <a:t>.</a:t>
            </a:r>
          </a:p>
          <a:p>
            <a:pPr>
              <a:defRPr/>
            </a:pPr>
            <a:endParaRPr lang="ru-RU" sz="5600" b="1" dirty="0" smtClean="0">
              <a:solidFill>
                <a:schemeClr val="accent6"/>
              </a:solidFill>
              <a:latin typeface="Lucida Sans Unicode" pitchFamily="34" charset="0"/>
              <a:cs typeface="Lucida Sans Unicode" pitchFamily="34" charset="0"/>
            </a:endParaRPr>
          </a:p>
          <a:p>
            <a:pPr>
              <a:defRPr/>
            </a:pPr>
            <a:r>
              <a:rPr lang="ru-RU" sz="5600" b="1" dirty="0" smtClean="0">
                <a:solidFill>
                  <a:schemeClr val="accent6"/>
                </a:solidFill>
                <a:latin typeface="Lucida Sans Unicode" pitchFamily="34" charset="0"/>
                <a:cs typeface="Lucida Sans Unicode" pitchFamily="34" charset="0"/>
              </a:rPr>
              <a:t>    2006 </a:t>
            </a:r>
            <a:r>
              <a:rPr lang="ru-RU" sz="5600" b="1" dirty="0" err="1" smtClean="0">
                <a:solidFill>
                  <a:schemeClr val="accent6"/>
                </a:solidFill>
                <a:latin typeface="Lucida Sans Unicode" pitchFamily="34" charset="0"/>
                <a:cs typeface="Lucida Sans Unicode" pitchFamily="34" charset="0"/>
              </a:rPr>
              <a:t>сылга</a:t>
            </a:r>
            <a:r>
              <a:rPr lang="ru-RU" sz="5600" b="1" dirty="0" smtClean="0">
                <a:solidFill>
                  <a:schemeClr val="accent6"/>
                </a:solidFill>
                <a:latin typeface="Lucida Sans Unicode" pitchFamily="34" charset="0"/>
                <a:cs typeface="Lucida Sans Unicode" pitchFamily="34" charset="0"/>
              </a:rPr>
              <a:t>  Лыткина Татьяна Владимировна</a:t>
            </a:r>
          </a:p>
          <a:p>
            <a:pPr>
              <a:defRPr/>
            </a:pPr>
            <a:r>
              <a:rPr lang="ru-RU" sz="5600" b="1" dirty="0" smtClean="0">
                <a:solidFill>
                  <a:schemeClr val="accent6"/>
                </a:solidFill>
                <a:latin typeface="Lucida Sans Unicode" pitchFamily="34" charset="0"/>
                <a:cs typeface="Lucida Sans Unicode" pitchFamily="34" charset="0"/>
              </a:rPr>
              <a:t>    2007 </a:t>
            </a:r>
            <a:r>
              <a:rPr lang="ru-RU" sz="5600" b="1" dirty="0" err="1" smtClean="0">
                <a:solidFill>
                  <a:schemeClr val="accent6"/>
                </a:solidFill>
                <a:latin typeface="Lucida Sans Unicode" pitchFamily="34" charset="0"/>
                <a:cs typeface="Lucida Sans Unicode" pitchFamily="34" charset="0"/>
              </a:rPr>
              <a:t>сылга</a:t>
            </a:r>
            <a:r>
              <a:rPr lang="ru-RU" sz="5600" b="1" dirty="0" smtClean="0">
                <a:solidFill>
                  <a:schemeClr val="accent6"/>
                </a:solidFill>
                <a:latin typeface="Lucida Sans Unicode" pitchFamily="34" charset="0"/>
                <a:cs typeface="Lucida Sans Unicode" pitchFamily="34" charset="0"/>
              </a:rPr>
              <a:t> </a:t>
            </a:r>
            <a:r>
              <a:rPr lang="ru-RU" sz="5600" b="1" dirty="0" err="1" smtClean="0">
                <a:solidFill>
                  <a:schemeClr val="accent6"/>
                </a:solidFill>
                <a:latin typeface="Lucida Sans Unicode" pitchFamily="34" charset="0"/>
                <a:cs typeface="Lucida Sans Unicode" pitchFamily="34" charset="0"/>
              </a:rPr>
              <a:t>Окоемова</a:t>
            </a:r>
            <a:r>
              <a:rPr lang="ru-RU" sz="5600" b="1" dirty="0" smtClean="0">
                <a:solidFill>
                  <a:schemeClr val="accent6"/>
                </a:solidFill>
                <a:latin typeface="Lucida Sans Unicode" pitchFamily="34" charset="0"/>
                <a:cs typeface="Lucida Sans Unicode" pitchFamily="34" charset="0"/>
              </a:rPr>
              <a:t> Валентина Сергеевна</a:t>
            </a:r>
          </a:p>
          <a:p>
            <a:pPr>
              <a:defRPr/>
            </a:pPr>
            <a:r>
              <a:rPr lang="ru-RU" sz="5600" b="1" dirty="0" smtClean="0">
                <a:solidFill>
                  <a:schemeClr val="accent6"/>
                </a:solidFill>
                <a:latin typeface="Lucida Sans Unicode" pitchFamily="34" charset="0"/>
                <a:cs typeface="Lucida Sans Unicode" pitchFamily="34" charset="0"/>
              </a:rPr>
              <a:t>    2008 </a:t>
            </a:r>
            <a:r>
              <a:rPr lang="ru-RU" sz="5600" b="1" dirty="0" err="1" smtClean="0">
                <a:solidFill>
                  <a:schemeClr val="accent6"/>
                </a:solidFill>
                <a:latin typeface="Lucida Sans Unicode" pitchFamily="34" charset="0"/>
                <a:cs typeface="Lucida Sans Unicode" pitchFamily="34" charset="0"/>
              </a:rPr>
              <a:t>сылтан</a:t>
            </a:r>
            <a:r>
              <a:rPr lang="ru-RU" sz="5600" b="1" dirty="0" smtClean="0">
                <a:solidFill>
                  <a:schemeClr val="accent6"/>
                </a:solidFill>
                <a:latin typeface="Lucida Sans Unicode" pitchFamily="34" charset="0"/>
                <a:cs typeface="Lucida Sans Unicode" pitchFamily="34" charset="0"/>
              </a:rPr>
              <a:t> </a:t>
            </a:r>
            <a:r>
              <a:rPr lang="ru-RU" sz="5600" b="1" dirty="0" err="1" smtClean="0">
                <a:solidFill>
                  <a:schemeClr val="accent6"/>
                </a:solidFill>
                <a:latin typeface="Lucida Sans Unicode" pitchFamily="34" charset="0"/>
                <a:cs typeface="Lucida Sans Unicode" pitchFamily="34" charset="0"/>
              </a:rPr>
              <a:t>Перловская</a:t>
            </a:r>
            <a:r>
              <a:rPr lang="ru-RU" sz="5600" b="1" dirty="0" smtClean="0">
                <a:solidFill>
                  <a:schemeClr val="accent6"/>
                </a:solidFill>
                <a:latin typeface="Lucida Sans Unicode" pitchFamily="34" charset="0"/>
                <a:cs typeface="Lucida Sans Unicode" pitchFamily="34" charset="0"/>
              </a:rPr>
              <a:t> Анастасия Дмитриевна  </a:t>
            </a:r>
            <a:r>
              <a:rPr lang="ru-RU" sz="5600" b="1" dirty="0" err="1" smtClean="0">
                <a:solidFill>
                  <a:schemeClr val="accent6"/>
                </a:solidFill>
                <a:latin typeface="Lucida Sans Unicode" pitchFamily="34" charset="0"/>
                <a:cs typeface="Lucida Sans Unicode" pitchFamily="34" charset="0"/>
              </a:rPr>
              <a:t>салайан</a:t>
            </a:r>
            <a:r>
              <a:rPr lang="ru-RU" sz="5600" b="1" dirty="0" smtClean="0">
                <a:solidFill>
                  <a:schemeClr val="accent6"/>
                </a:solidFill>
                <a:latin typeface="Lucida Sans Unicode" pitchFamily="34" charset="0"/>
                <a:cs typeface="Lucida Sans Unicode" pitchFamily="34" charset="0"/>
              </a:rPr>
              <a:t> </a:t>
            </a:r>
            <a:r>
              <a:rPr lang="ru-RU" sz="5600" b="1" dirty="0" err="1" smtClean="0">
                <a:solidFill>
                  <a:schemeClr val="accent6"/>
                </a:solidFill>
                <a:latin typeface="Lucida Sans Unicode" pitchFamily="34" charset="0"/>
                <a:cs typeface="Lucida Sans Unicode" pitchFamily="34" charset="0"/>
              </a:rPr>
              <a:t>кэллэ</a:t>
            </a:r>
            <a:r>
              <a:rPr lang="ru-RU" sz="5600" b="1" dirty="0" smtClean="0">
                <a:solidFill>
                  <a:schemeClr val="accent6"/>
                </a:solidFill>
                <a:latin typeface="Lucida Sans Unicode" pitchFamily="34" charset="0"/>
                <a:cs typeface="Lucida Sans Unicode" pitchFamily="34" charset="0"/>
              </a:rPr>
              <a:t>.</a:t>
            </a:r>
          </a:p>
          <a:p>
            <a:pPr>
              <a:defRPr/>
            </a:pPr>
            <a:endParaRPr lang="ru-RU" sz="5600" b="1" dirty="0" smtClean="0">
              <a:solidFill>
                <a:schemeClr val="accent6"/>
              </a:solidFill>
              <a:latin typeface="Lucida Sans Unicode" pitchFamily="34" charset="0"/>
              <a:cs typeface="Lucida Sans Unicode" pitchFamily="34" charset="0"/>
            </a:endParaRPr>
          </a:p>
          <a:p>
            <a:pPr>
              <a:defRPr/>
            </a:pPr>
            <a:r>
              <a:rPr lang="ru-RU" sz="5600" b="1" dirty="0" smtClean="0">
                <a:solidFill>
                  <a:schemeClr val="accent6"/>
                </a:solidFill>
                <a:latin typeface="Lucida Sans Unicode" pitchFamily="34" charset="0"/>
                <a:cs typeface="Lucida Sans Unicode" pitchFamily="34" charset="0"/>
              </a:rPr>
              <a:t>    </a:t>
            </a:r>
            <a:r>
              <a:rPr lang="ru-RU" sz="5600" b="1" dirty="0" err="1" smtClean="0">
                <a:solidFill>
                  <a:schemeClr val="accent6"/>
                </a:solidFill>
                <a:latin typeface="Lucida Sans Unicode" pitchFamily="34" charset="0"/>
                <a:cs typeface="Lucida Sans Unicode" pitchFamily="34" charset="0"/>
              </a:rPr>
              <a:t>Ол</a:t>
            </a:r>
            <a:r>
              <a:rPr lang="ru-RU" sz="5600" b="1" dirty="0" smtClean="0">
                <a:solidFill>
                  <a:schemeClr val="accent6"/>
                </a:solidFill>
                <a:latin typeface="Lucida Sans Unicode" pitchFamily="34" charset="0"/>
                <a:cs typeface="Lucida Sans Unicode" pitchFamily="34" charset="0"/>
              </a:rPr>
              <a:t> </a:t>
            </a:r>
            <a:r>
              <a:rPr lang="ru-RU" sz="5600" b="1" dirty="0" err="1" smtClean="0">
                <a:solidFill>
                  <a:schemeClr val="accent6"/>
                </a:solidFill>
                <a:latin typeface="Lucida Sans Unicode" pitchFamily="34" charset="0"/>
                <a:cs typeface="Lucida Sans Unicode" pitchFamily="34" charset="0"/>
              </a:rPr>
              <a:t>кэмтэн</a:t>
            </a:r>
            <a:r>
              <a:rPr lang="ru-RU" sz="5600" b="1" dirty="0" smtClean="0">
                <a:solidFill>
                  <a:schemeClr val="accent6"/>
                </a:solidFill>
                <a:latin typeface="Lucida Sans Unicode" pitchFamily="34" charset="0"/>
                <a:cs typeface="Lucida Sans Unicode" pitchFamily="34" charset="0"/>
              </a:rPr>
              <a:t> </a:t>
            </a:r>
            <a:r>
              <a:rPr lang="ru-RU" sz="5600" b="1" dirty="0" err="1" smtClean="0">
                <a:solidFill>
                  <a:schemeClr val="accent6"/>
                </a:solidFill>
                <a:latin typeface="Lucida Sans Unicode" pitchFamily="34" charset="0"/>
                <a:cs typeface="Lucida Sans Unicode" pitchFamily="34" charset="0"/>
              </a:rPr>
              <a:t>номнуо</a:t>
            </a:r>
            <a:r>
              <a:rPr lang="ru-RU" sz="5600" b="1" dirty="0" smtClean="0">
                <a:solidFill>
                  <a:schemeClr val="accent6"/>
                </a:solidFill>
                <a:latin typeface="Lucida Sans Unicode" pitchFamily="34" charset="0"/>
                <a:cs typeface="Lucida Sans Unicode" pitchFamily="34" charset="0"/>
              </a:rPr>
              <a:t>  31 </a:t>
            </a:r>
            <a:r>
              <a:rPr lang="ru-RU" sz="5600" b="1" dirty="0" err="1" smtClean="0">
                <a:solidFill>
                  <a:schemeClr val="accent6"/>
                </a:solidFill>
                <a:latin typeface="Lucida Sans Unicode" pitchFamily="34" charset="0"/>
                <a:cs typeface="Lucida Sans Unicode" pitchFamily="34" charset="0"/>
              </a:rPr>
              <a:t>сыл</a:t>
            </a:r>
            <a:r>
              <a:rPr lang="ru-RU" sz="5600" b="1" dirty="0" smtClean="0">
                <a:solidFill>
                  <a:schemeClr val="accent6"/>
                </a:solidFill>
                <a:latin typeface="Lucida Sans Unicode" pitchFamily="34" charset="0"/>
                <a:cs typeface="Lucida Sans Unicode" pitchFamily="34" charset="0"/>
              </a:rPr>
              <a:t> </a:t>
            </a:r>
            <a:r>
              <a:rPr lang="ru-RU" sz="5600" b="1" dirty="0" err="1" smtClean="0">
                <a:solidFill>
                  <a:schemeClr val="accent6"/>
                </a:solidFill>
                <a:latin typeface="Lucida Sans Unicode" pitchFamily="34" charset="0"/>
                <a:cs typeface="Lucida Sans Unicode" pitchFamily="34" charset="0"/>
              </a:rPr>
              <a:t>ааста</a:t>
            </a:r>
            <a:r>
              <a:rPr lang="ru-RU" sz="5600" b="1" dirty="0" smtClean="0">
                <a:solidFill>
                  <a:schemeClr val="accent6"/>
                </a:solidFill>
                <a:latin typeface="Lucida Sans Unicode" pitchFamily="34" charset="0"/>
                <a:cs typeface="Lucida Sans Unicode" pitchFamily="34" charset="0"/>
              </a:rPr>
              <a:t>. </a:t>
            </a:r>
            <a:r>
              <a:rPr lang="ru-RU" sz="5600" b="1" dirty="0" err="1" smtClean="0">
                <a:solidFill>
                  <a:schemeClr val="accent6"/>
                </a:solidFill>
                <a:latin typeface="Lucida Sans Unicode" pitchFamily="34" charset="0"/>
                <a:cs typeface="Lucida Sans Unicode" pitchFamily="34" charset="0"/>
              </a:rPr>
              <a:t>Хомусчуттар</a:t>
            </a:r>
            <a:r>
              <a:rPr lang="ru-RU" sz="5600" b="1" dirty="0" smtClean="0">
                <a:solidFill>
                  <a:schemeClr val="accent6"/>
                </a:solidFill>
                <a:latin typeface="Lucida Sans Unicode" pitchFamily="34" charset="0"/>
                <a:cs typeface="Lucida Sans Unicode" pitchFamily="34" charset="0"/>
              </a:rPr>
              <a:t> </a:t>
            </a:r>
            <a:r>
              <a:rPr lang="ru-RU" sz="5600" b="1" dirty="0" err="1" smtClean="0">
                <a:solidFill>
                  <a:schemeClr val="accent6"/>
                </a:solidFill>
                <a:latin typeface="Lucida Sans Unicode" pitchFamily="34" charset="0"/>
                <a:cs typeface="Lucida Sans Unicode" pitchFamily="34" charset="0"/>
              </a:rPr>
              <a:t>кэккэлэрэ</a:t>
            </a:r>
            <a:r>
              <a:rPr lang="ru-RU" sz="5600" b="1" dirty="0" smtClean="0">
                <a:solidFill>
                  <a:schemeClr val="accent6"/>
                </a:solidFill>
                <a:latin typeface="Lucida Sans Unicode" pitchFamily="34" charset="0"/>
                <a:cs typeface="Lucida Sans Unicode" pitchFamily="34" charset="0"/>
              </a:rPr>
              <a:t> </a:t>
            </a:r>
            <a:r>
              <a:rPr lang="ru-RU" sz="5600" b="1" dirty="0" err="1" smtClean="0">
                <a:solidFill>
                  <a:schemeClr val="accent6"/>
                </a:solidFill>
                <a:latin typeface="Lucida Sans Unicode" pitchFamily="34" charset="0"/>
                <a:cs typeface="Lucida Sans Unicode" pitchFamily="34" charset="0"/>
              </a:rPr>
              <a:t>сылтан-сыл</a:t>
            </a:r>
            <a:r>
              <a:rPr lang="ru-RU" sz="5600" b="1" dirty="0" smtClean="0">
                <a:solidFill>
                  <a:schemeClr val="accent6"/>
                </a:solidFill>
                <a:latin typeface="Lucida Sans Unicode" pitchFamily="34" charset="0"/>
                <a:cs typeface="Lucida Sans Unicode" pitchFamily="34" charset="0"/>
              </a:rPr>
              <a:t> </a:t>
            </a:r>
            <a:r>
              <a:rPr lang="ru-RU" sz="5600" b="1" dirty="0" err="1" smtClean="0">
                <a:solidFill>
                  <a:schemeClr val="accent6"/>
                </a:solidFill>
                <a:latin typeface="Lucida Sans Unicode" pitchFamily="34" charset="0"/>
                <a:cs typeface="Lucida Sans Unicode" pitchFamily="34" charset="0"/>
              </a:rPr>
              <a:t>хаҥаан, кырдьаҕаһыттан эдэригэр</a:t>
            </a:r>
            <a:r>
              <a:rPr lang="ru-RU" sz="5600" b="1" dirty="0" smtClean="0">
                <a:solidFill>
                  <a:schemeClr val="accent6"/>
                </a:solidFill>
                <a:latin typeface="Lucida Sans Unicode" pitchFamily="34" charset="0"/>
                <a:cs typeface="Lucida Sans Unicode" pitchFamily="34" charset="0"/>
              </a:rPr>
              <a:t>, </a:t>
            </a:r>
            <a:r>
              <a:rPr lang="ru-RU" sz="5600" b="1" dirty="0" err="1" smtClean="0">
                <a:solidFill>
                  <a:schemeClr val="accent6"/>
                </a:solidFill>
                <a:latin typeface="Lucida Sans Unicode" pitchFamily="34" charset="0"/>
                <a:cs typeface="Lucida Sans Unicode" pitchFamily="34" charset="0"/>
              </a:rPr>
              <a:t>эдэриттэн</a:t>
            </a:r>
            <a:r>
              <a:rPr lang="ru-RU" sz="5600" b="1" dirty="0" smtClean="0">
                <a:solidFill>
                  <a:schemeClr val="accent6"/>
                </a:solidFill>
                <a:latin typeface="Lucida Sans Unicode" pitchFamily="34" charset="0"/>
                <a:cs typeface="Lucida Sans Unicode" pitchFamily="34" charset="0"/>
              </a:rPr>
              <a:t> </a:t>
            </a:r>
            <a:r>
              <a:rPr lang="ru-RU" sz="5600" b="1" dirty="0" err="1" smtClean="0">
                <a:solidFill>
                  <a:schemeClr val="accent6"/>
                </a:solidFill>
                <a:latin typeface="Lucida Sans Unicode" pitchFamily="34" charset="0"/>
                <a:cs typeface="Lucida Sans Unicode" pitchFamily="34" charset="0"/>
              </a:rPr>
              <a:t>эмэнигэр</a:t>
            </a:r>
            <a:r>
              <a:rPr lang="ru-RU" sz="5600" b="1" dirty="0" smtClean="0">
                <a:solidFill>
                  <a:schemeClr val="accent6"/>
                </a:solidFill>
                <a:latin typeface="Lucida Sans Unicode" pitchFamily="34" charset="0"/>
                <a:cs typeface="Lucida Sans Unicode" pitchFamily="34" charset="0"/>
              </a:rPr>
              <a:t> </a:t>
            </a:r>
            <a:r>
              <a:rPr lang="ru-RU" sz="5600" b="1" dirty="0" err="1" smtClean="0">
                <a:solidFill>
                  <a:schemeClr val="accent6"/>
                </a:solidFill>
                <a:latin typeface="Lucida Sans Unicode" pitchFamily="34" charset="0"/>
                <a:cs typeface="Lucida Sans Unicode" pitchFamily="34" charset="0"/>
              </a:rPr>
              <a:t>тиийэ</a:t>
            </a:r>
            <a:r>
              <a:rPr lang="ru-RU" sz="5600" b="1" dirty="0" smtClean="0">
                <a:solidFill>
                  <a:schemeClr val="accent6"/>
                </a:solidFill>
                <a:latin typeface="Lucida Sans Unicode" pitchFamily="34" charset="0"/>
                <a:cs typeface="Lucida Sans Unicode" pitchFamily="34" charset="0"/>
              </a:rPr>
              <a:t> бары </a:t>
            </a:r>
            <a:r>
              <a:rPr lang="ru-RU" sz="5600" b="1" dirty="0" err="1" smtClean="0">
                <a:solidFill>
                  <a:schemeClr val="accent6"/>
                </a:solidFill>
                <a:latin typeface="Lucida Sans Unicode" pitchFamily="34" charset="0"/>
                <a:cs typeface="Lucida Sans Unicode" pitchFamily="34" charset="0"/>
              </a:rPr>
              <a:t>саха</a:t>
            </a:r>
            <a:r>
              <a:rPr lang="ru-RU" sz="5600" b="1" dirty="0" smtClean="0">
                <a:solidFill>
                  <a:schemeClr val="accent6"/>
                </a:solidFill>
                <a:latin typeface="Lucida Sans Unicode" pitchFamily="34" charset="0"/>
                <a:cs typeface="Lucida Sans Unicode" pitchFamily="34" charset="0"/>
              </a:rPr>
              <a:t> </a:t>
            </a:r>
            <a:r>
              <a:rPr lang="ru-RU" sz="5600" b="1" dirty="0" err="1" smtClean="0">
                <a:solidFill>
                  <a:schemeClr val="accent6"/>
                </a:solidFill>
                <a:latin typeface="Lucida Sans Unicode" pitchFamily="34" charset="0"/>
                <a:cs typeface="Lucida Sans Unicode" pitchFamily="34" charset="0"/>
              </a:rPr>
              <a:t>хомуһун дьикти</a:t>
            </a:r>
            <a:r>
              <a:rPr lang="ru-RU" sz="5600" b="1" dirty="0" smtClean="0">
                <a:solidFill>
                  <a:schemeClr val="accent6"/>
                </a:solidFill>
                <a:latin typeface="Lucida Sans Unicode" pitchFamily="34" charset="0"/>
                <a:cs typeface="Lucida Sans Unicode" pitchFamily="34" charset="0"/>
              </a:rPr>
              <a:t> </a:t>
            </a:r>
            <a:r>
              <a:rPr lang="ru-RU" sz="5600" b="1" dirty="0" err="1" smtClean="0">
                <a:solidFill>
                  <a:schemeClr val="accent6"/>
                </a:solidFill>
                <a:latin typeface="Lucida Sans Unicode" pitchFamily="34" charset="0"/>
                <a:cs typeface="Lucida Sans Unicode" pitchFamily="34" charset="0"/>
              </a:rPr>
              <a:t>алыбар</a:t>
            </a:r>
            <a:r>
              <a:rPr lang="ru-RU" sz="5600" b="1" dirty="0" smtClean="0">
                <a:solidFill>
                  <a:schemeClr val="accent6"/>
                </a:solidFill>
                <a:latin typeface="Lucida Sans Unicode" pitchFamily="34" charset="0"/>
                <a:cs typeface="Lucida Sans Unicode" pitchFamily="34" charset="0"/>
              </a:rPr>
              <a:t> </a:t>
            </a:r>
            <a:r>
              <a:rPr lang="ru-RU" sz="5600" b="1" dirty="0" err="1" smtClean="0">
                <a:solidFill>
                  <a:schemeClr val="accent6"/>
                </a:solidFill>
                <a:latin typeface="Lucida Sans Unicode" pitchFamily="34" charset="0"/>
                <a:cs typeface="Lucida Sans Unicode" pitchFamily="34" charset="0"/>
              </a:rPr>
              <a:t>ылларан</a:t>
            </a:r>
            <a:r>
              <a:rPr lang="ru-RU" sz="5600" b="1" dirty="0" smtClean="0">
                <a:solidFill>
                  <a:schemeClr val="accent6"/>
                </a:solidFill>
                <a:latin typeface="Lucida Sans Unicode" pitchFamily="34" charset="0"/>
                <a:cs typeface="Lucida Sans Unicode" pitchFamily="34" charset="0"/>
              </a:rPr>
              <a:t> 200-тэн </a:t>
            </a:r>
            <a:r>
              <a:rPr lang="ru-RU" sz="5600" b="1" dirty="0" err="1" smtClean="0">
                <a:solidFill>
                  <a:schemeClr val="accent6"/>
                </a:solidFill>
                <a:latin typeface="Lucida Sans Unicode" pitchFamily="34" charset="0"/>
                <a:cs typeface="Lucida Sans Unicode" pitchFamily="34" charset="0"/>
              </a:rPr>
              <a:t>тахса</a:t>
            </a:r>
            <a:r>
              <a:rPr lang="ru-RU" sz="5600" b="1" dirty="0" smtClean="0">
                <a:solidFill>
                  <a:schemeClr val="accent6"/>
                </a:solidFill>
                <a:latin typeface="Lucida Sans Unicode" pitchFamily="34" charset="0"/>
                <a:cs typeface="Lucida Sans Unicode" pitchFamily="34" charset="0"/>
              </a:rPr>
              <a:t> </a:t>
            </a:r>
            <a:r>
              <a:rPr lang="ru-RU" sz="5600" b="1" dirty="0" err="1" smtClean="0">
                <a:solidFill>
                  <a:schemeClr val="accent6"/>
                </a:solidFill>
                <a:latin typeface="Lucida Sans Unicode" pitchFamily="34" charset="0"/>
                <a:cs typeface="Lucida Sans Unicode" pitchFamily="34" charset="0"/>
              </a:rPr>
              <a:t>хомусчут</a:t>
            </a:r>
            <a:r>
              <a:rPr lang="ru-RU" sz="5600" b="1" dirty="0" smtClean="0">
                <a:solidFill>
                  <a:schemeClr val="accent6"/>
                </a:solidFill>
                <a:latin typeface="Lucida Sans Unicode" pitchFamily="34" charset="0"/>
                <a:cs typeface="Lucida Sans Unicode" pitchFamily="34" charset="0"/>
              </a:rPr>
              <a:t> </a:t>
            </a:r>
            <a:r>
              <a:rPr lang="ru-RU" sz="5600" b="1" dirty="0" err="1" smtClean="0">
                <a:solidFill>
                  <a:schemeClr val="accent6"/>
                </a:solidFill>
                <a:latin typeface="Lucida Sans Unicode" pitchFamily="34" charset="0"/>
                <a:cs typeface="Lucida Sans Unicode" pitchFamily="34" charset="0"/>
              </a:rPr>
              <a:t>алтыһан ааста</a:t>
            </a:r>
            <a:r>
              <a:rPr lang="ru-RU" sz="5600" b="1" dirty="0" smtClean="0">
                <a:solidFill>
                  <a:schemeClr val="accent6"/>
                </a:solidFill>
                <a:latin typeface="Lucida Sans Unicode" pitchFamily="34" charset="0"/>
                <a:cs typeface="Lucida Sans Unicode" pitchFamily="34" charset="0"/>
              </a:rPr>
              <a:t>. Хомуһу үөрэтээччилэр, сэргээччилэр, араас ыалдьыттар «Кэскил» ансаамбыл уратытынан биэс көлүөнэ хомусчуттар бары бииргэ алтыһан, бэйэ-бэйэлэрин  ситэрсэн биэрэллэрин бэлиэтииллэр.</a:t>
            </a:r>
          </a:p>
          <a:p>
            <a:pPr>
              <a:defRPr/>
            </a:pPr>
            <a:r>
              <a:rPr lang="ru-RU" sz="2400" b="1" dirty="0" smtClean="0">
                <a:solidFill>
                  <a:schemeClr val="accent6"/>
                </a:solidFill>
                <a:latin typeface="Lucida Sans Unicode" pitchFamily="34" charset="0"/>
                <a:cs typeface="Lucida Sans Unicode" pitchFamily="34" charset="0"/>
              </a:rPr>
              <a:t> </a:t>
            </a:r>
            <a:endParaRPr lang="ru-RU" sz="2400" dirty="0" smtClean="0">
              <a:solidFill>
                <a:schemeClr val="accent6"/>
              </a:solidFill>
              <a:latin typeface="Lucida Sans Unicode" pitchFamily="34" charset="0"/>
              <a:cs typeface="Lucida Sans Unicode" pitchFamily="34" charset="0"/>
            </a:endParaRPr>
          </a:p>
          <a:p>
            <a:endParaRPr lang="ru-RU" dirty="0"/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 descr="C:\Users\эркээни\Desktop\узоры цветочки\images (5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9458" name="Picture 2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 rot="617712">
            <a:off x="6123832" y="3788573"/>
            <a:ext cx="1857228" cy="27999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9459" name="Picture 3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00192" y="356369"/>
            <a:ext cx="2236487" cy="30988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908720"/>
            <a:ext cx="5122019" cy="30317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3" descr="C:\Users\эркээни\Desktop\узоры цветочки\images (5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8" name="Picture 3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2910" y="2071678"/>
            <a:ext cx="4457893" cy="26432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" name="Picture 3" descr="C:\Users\эркээни\Desktop\Фотографии видео\ансамбль_кэскил\Новая папка\IMG-20160122-WA0116.jpg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4" cstate="print"/>
          <a:srcRect l="3244" t="11877" b="3655"/>
          <a:stretch>
            <a:fillRect/>
          </a:stretch>
        </p:blipFill>
        <p:spPr bwMode="auto">
          <a:xfrm>
            <a:off x="5715008" y="1714488"/>
            <a:ext cx="2428892" cy="3767298"/>
          </a:xfrm>
          <a:prstGeom prst="rect">
            <a:avLst/>
          </a:prstGeom>
          <a:noFill/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C:\Users\эркээни\Desktop\узоры цветочки\images (5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sah-RU" sz="2400" dirty="0" smtClean="0">
                <a:solidFill>
                  <a:srgbClr val="C00000"/>
                </a:solidFill>
              </a:rPr>
              <a:t>Улуустаа5ы “Сомо5ол” эдэр ыччат фестивалын лауреаттара.2017 сыл.</a:t>
            </a:r>
            <a:endParaRPr lang="ru-RU" sz="2400" dirty="0">
              <a:solidFill>
                <a:srgbClr val="C00000"/>
              </a:solidFill>
            </a:endParaRP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51708" y="1556792"/>
            <a:ext cx="7240584" cy="40728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04248" y="4509120"/>
            <a:ext cx="1997476" cy="19974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467544" y="273050"/>
            <a:ext cx="7762056" cy="1139726"/>
          </a:xfrm>
        </p:spPr>
        <p:txBody>
          <a:bodyPr>
            <a:normAutofit/>
          </a:bodyPr>
          <a:lstStyle/>
          <a:p>
            <a:pPr algn="ctr"/>
            <a:r>
              <a:rPr lang="ru-RU" sz="1800" dirty="0" smtClean="0">
                <a:solidFill>
                  <a:srgbClr val="C00000"/>
                </a:solidFill>
              </a:rPr>
              <a:t>«</a:t>
            </a:r>
            <a:r>
              <a:rPr lang="ru-RU" sz="1800" dirty="0" err="1" smtClean="0">
                <a:solidFill>
                  <a:srgbClr val="C00000"/>
                </a:solidFill>
              </a:rPr>
              <a:t>Уйэлээх</a:t>
            </a:r>
            <a:r>
              <a:rPr lang="ru-RU" sz="1800" dirty="0" smtClean="0">
                <a:solidFill>
                  <a:srgbClr val="C00000"/>
                </a:solidFill>
              </a:rPr>
              <a:t> </a:t>
            </a:r>
            <a:r>
              <a:rPr lang="ru-RU" sz="1800" dirty="0" err="1" smtClean="0">
                <a:solidFill>
                  <a:srgbClr val="C00000"/>
                </a:solidFill>
              </a:rPr>
              <a:t>угэспит</a:t>
            </a:r>
            <a:r>
              <a:rPr lang="ru-RU" sz="1800" dirty="0" smtClean="0">
                <a:solidFill>
                  <a:srgbClr val="C00000"/>
                </a:solidFill>
              </a:rPr>
              <a:t> </a:t>
            </a:r>
            <a:r>
              <a:rPr lang="ru-RU" sz="1800" dirty="0" err="1" smtClean="0">
                <a:solidFill>
                  <a:srgbClr val="C00000"/>
                </a:solidFill>
              </a:rPr>
              <a:t>туругурдун</a:t>
            </a:r>
            <a:r>
              <a:rPr lang="ru-RU" sz="1800" dirty="0" smtClean="0">
                <a:solidFill>
                  <a:srgbClr val="C00000"/>
                </a:solidFill>
              </a:rPr>
              <a:t>!»</a:t>
            </a:r>
            <a:br>
              <a:rPr lang="ru-RU" sz="1800" dirty="0" smtClean="0">
                <a:solidFill>
                  <a:srgbClr val="C00000"/>
                </a:solidFill>
              </a:rPr>
            </a:br>
            <a:r>
              <a:rPr lang="ru-RU" sz="1800" dirty="0" smtClean="0">
                <a:solidFill>
                  <a:srgbClr val="C00000"/>
                </a:solidFill>
              </a:rPr>
              <a:t>Улуустаа5ы фольклор фестиваля 2018 </a:t>
            </a:r>
            <a:r>
              <a:rPr lang="ru-RU" sz="1800" dirty="0" err="1" smtClean="0">
                <a:solidFill>
                  <a:srgbClr val="C00000"/>
                </a:solidFill>
              </a:rPr>
              <a:t>сыл</a:t>
            </a:r>
            <a:r>
              <a:rPr lang="ru-RU" sz="1800" dirty="0" smtClean="0">
                <a:solidFill>
                  <a:srgbClr val="C00000"/>
                </a:solidFill>
              </a:rPr>
              <a:t>.</a:t>
            </a:r>
            <a:endParaRPr lang="ru-RU" sz="1800" dirty="0">
              <a:solidFill>
                <a:srgbClr val="C00000"/>
              </a:solidFill>
            </a:endParaRPr>
          </a:p>
        </p:txBody>
      </p:sp>
      <p:pic>
        <p:nvPicPr>
          <p:cNvPr id="10243" name="Picture 3" descr="C:\Users\Acer\Desktop\фестиваль фото\IMG-20180426-WA0015.jpg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294710"/>
            <a:ext cx="4041775" cy="3030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700808"/>
            <a:ext cx="4426658" cy="24845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2" y="476672"/>
            <a:ext cx="1783153" cy="27042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26991827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C:\Users\эркээни\Desktop\узоры цветочки\images (5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400" dirty="0" err="1" smtClean="0">
                <a:solidFill>
                  <a:srgbClr val="C00000"/>
                </a:solidFill>
              </a:rPr>
              <a:t>Норуоттар</a:t>
            </a:r>
            <a:r>
              <a:rPr lang="ru-RU" sz="2400" dirty="0" smtClean="0">
                <a:solidFill>
                  <a:srgbClr val="C00000"/>
                </a:solidFill>
              </a:rPr>
              <a:t> </a:t>
            </a:r>
            <a:r>
              <a:rPr lang="ru-RU" sz="2400" dirty="0" err="1" smtClean="0">
                <a:solidFill>
                  <a:srgbClr val="C00000"/>
                </a:solidFill>
              </a:rPr>
              <a:t>икки</a:t>
            </a:r>
            <a:r>
              <a:rPr lang="ru-RU" sz="2400" dirty="0" smtClean="0">
                <a:solidFill>
                  <a:srgbClr val="C00000"/>
                </a:solidFill>
              </a:rPr>
              <a:t> ардыларынаа5ы «Азия о5олоро» </a:t>
            </a:r>
            <a:r>
              <a:rPr lang="ru-RU" sz="2400" dirty="0" err="1" smtClean="0">
                <a:solidFill>
                  <a:srgbClr val="C00000"/>
                </a:solidFill>
              </a:rPr>
              <a:t>уотун</a:t>
            </a:r>
            <a:r>
              <a:rPr lang="ru-RU" sz="2400" dirty="0" smtClean="0">
                <a:solidFill>
                  <a:srgbClr val="C00000"/>
                </a:solidFill>
              </a:rPr>
              <a:t> </a:t>
            </a:r>
            <a:r>
              <a:rPr lang="ru-RU" sz="2400" dirty="0" err="1" smtClean="0">
                <a:solidFill>
                  <a:srgbClr val="C00000"/>
                </a:solidFill>
              </a:rPr>
              <a:t>уматыы.Елуенэ</a:t>
            </a:r>
            <a:r>
              <a:rPr lang="ru-RU" sz="2400" dirty="0" smtClean="0">
                <a:solidFill>
                  <a:srgbClr val="C00000"/>
                </a:solidFill>
              </a:rPr>
              <a:t> </a:t>
            </a:r>
            <a:r>
              <a:rPr lang="ru-RU" sz="2400" dirty="0" err="1" smtClean="0">
                <a:solidFill>
                  <a:srgbClr val="C00000"/>
                </a:solidFill>
              </a:rPr>
              <a:t>очуостара</a:t>
            </a:r>
            <a:r>
              <a:rPr lang="ru-RU" sz="2400" dirty="0" smtClean="0">
                <a:solidFill>
                  <a:srgbClr val="C00000"/>
                </a:solidFill>
              </a:rPr>
              <a:t> 2018 </a:t>
            </a:r>
            <a:r>
              <a:rPr lang="ru-RU" sz="2400" dirty="0" err="1" smtClean="0">
                <a:solidFill>
                  <a:srgbClr val="C00000"/>
                </a:solidFill>
              </a:rPr>
              <a:t>сыл</a:t>
            </a:r>
            <a:r>
              <a:rPr lang="ru-RU" sz="2400" dirty="0" smtClean="0">
                <a:solidFill>
                  <a:srgbClr val="C00000"/>
                </a:solidFill>
              </a:rPr>
              <a:t>.</a:t>
            </a:r>
            <a:endParaRPr lang="ru-RU" sz="2400" dirty="0">
              <a:solidFill>
                <a:srgbClr val="C00000"/>
              </a:solidFill>
            </a:endParaRPr>
          </a:p>
        </p:txBody>
      </p:sp>
      <p:pic>
        <p:nvPicPr>
          <p:cNvPr id="16387" name="Picture 3" descr="C:\Users\Acer\Desktop\кэскил\огонь дети азии\IMG-20181222-WA007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916832"/>
            <a:ext cx="2520280" cy="2520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8" name="Picture 4" descr="C:\Users\Acer\Desktop\кэскил\огонь дети азии\IMG-20181222-WA0073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7806" b="17806"/>
          <a:stretch/>
        </p:blipFill>
        <p:spPr bwMode="auto">
          <a:xfrm>
            <a:off x="4716016" y="836712"/>
            <a:ext cx="3858766" cy="3858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6" name="Picture 2" descr="C:\Users\Acer\Desktop\кэскил\огонь дети азии\IMG-20181222-WA0011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404" b="-26404"/>
          <a:stretch/>
        </p:blipFill>
        <p:spPr bwMode="auto">
          <a:xfrm>
            <a:off x="2595294" y="4221088"/>
            <a:ext cx="3953412" cy="2965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02625552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C:\Users\эркээни\Desktop\узоры цветочки\images (5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000" dirty="0" err="1" smtClean="0"/>
              <a:t>Ахсынньы</a:t>
            </a:r>
            <a:r>
              <a:rPr lang="ru-RU" sz="2000" dirty="0" smtClean="0"/>
              <a:t> </a:t>
            </a:r>
            <a:r>
              <a:rPr lang="ru-RU" sz="2000" dirty="0" err="1" smtClean="0"/>
              <a:t>ый</a:t>
            </a:r>
            <a:r>
              <a:rPr lang="ru-RU" sz="2000" dirty="0" smtClean="0"/>
              <a:t> 1 </a:t>
            </a:r>
            <a:r>
              <a:rPr lang="ru-RU" sz="2000" dirty="0" err="1" smtClean="0"/>
              <a:t>күнүгэр </a:t>
            </a:r>
            <a:r>
              <a:rPr lang="ru-RU" sz="2000" dirty="0" smtClean="0"/>
              <a:t>Саха </a:t>
            </a:r>
            <a:r>
              <a:rPr lang="ru-RU" sz="2000" dirty="0" err="1" smtClean="0"/>
              <a:t>Государственнай</a:t>
            </a:r>
            <a:r>
              <a:rPr lang="ru-RU" sz="2000" dirty="0" smtClean="0"/>
              <a:t> </a:t>
            </a:r>
            <a:r>
              <a:rPr lang="ru-RU" sz="2000" dirty="0" err="1" smtClean="0"/>
              <a:t>Циркатыгар</a:t>
            </a:r>
            <a:r>
              <a:rPr lang="ru-RU" sz="2000" dirty="0" smtClean="0"/>
              <a:t> </a:t>
            </a:r>
            <a:r>
              <a:rPr lang="ru-RU" sz="2000" dirty="0" err="1" smtClean="0"/>
              <a:t>Хомус</a:t>
            </a:r>
            <a:r>
              <a:rPr lang="ru-RU" sz="2000" dirty="0" smtClean="0"/>
              <a:t> </a:t>
            </a:r>
            <a:r>
              <a:rPr lang="ru-RU" sz="2000" dirty="0" err="1" smtClean="0"/>
              <a:t>Аан</a:t>
            </a:r>
            <a:r>
              <a:rPr lang="ru-RU" sz="2000" dirty="0" smtClean="0"/>
              <a:t> </a:t>
            </a:r>
            <a:r>
              <a:rPr lang="ru-RU" sz="2000" dirty="0" err="1" smtClean="0"/>
              <a:t>Дойдутааҕы күнүгэр аналлаах</a:t>
            </a:r>
            <a:r>
              <a:rPr lang="ru-RU" sz="2000" dirty="0" smtClean="0"/>
              <a:t> </a:t>
            </a:r>
            <a:r>
              <a:rPr lang="ru-RU" sz="2000" dirty="0" err="1" smtClean="0"/>
              <a:t>театрализованнай</a:t>
            </a:r>
            <a:r>
              <a:rPr lang="ru-RU" sz="2000" dirty="0" smtClean="0"/>
              <a:t>  </a:t>
            </a:r>
            <a:r>
              <a:rPr lang="ru-RU" sz="2000" dirty="0" err="1" smtClean="0"/>
              <a:t>көстүүгэ </a:t>
            </a:r>
            <a:r>
              <a:rPr lang="ru-RU" sz="2000" dirty="0" smtClean="0"/>
              <a:t>– 5 </a:t>
            </a:r>
            <a:r>
              <a:rPr lang="ru-RU" sz="2000" dirty="0" err="1" smtClean="0"/>
              <a:t>көлүөнэ </a:t>
            </a:r>
            <a:r>
              <a:rPr lang="ru-RU" sz="2000" dirty="0" smtClean="0"/>
              <a:t>«</a:t>
            </a:r>
            <a:r>
              <a:rPr lang="ru-RU" sz="2000" dirty="0" err="1" smtClean="0"/>
              <a:t>Кэскиллэр</a:t>
            </a:r>
            <a:r>
              <a:rPr lang="ru-RU" sz="2000" dirty="0" smtClean="0"/>
              <a:t>».</a:t>
            </a:r>
            <a:endParaRPr lang="ru-RU" sz="2000" dirty="0"/>
          </a:p>
        </p:txBody>
      </p:sp>
      <p:pic>
        <p:nvPicPr>
          <p:cNvPr id="2050" name="Picture 2" descr="C:\Users\эркээни\Desktop\30лет кэскил\Репертуары Кэскил\стенд хомус\IMG-20161202-WA0082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44537" y="1643050"/>
            <a:ext cx="7127925" cy="4009458"/>
          </a:xfrm>
          <a:prstGeom prst="rect">
            <a:avLst/>
          </a:prstGeom>
          <a:noFill/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C:\Users\эркээни\Desktop\узоры цветочки\images (5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000" dirty="0" err="1" smtClean="0">
                <a:solidFill>
                  <a:srgbClr val="C00000"/>
                </a:solidFill>
              </a:rPr>
              <a:t>Биэс</a:t>
            </a:r>
            <a:r>
              <a:rPr lang="ru-RU" sz="2000" dirty="0" smtClean="0">
                <a:solidFill>
                  <a:srgbClr val="C00000"/>
                </a:solidFill>
              </a:rPr>
              <a:t> </a:t>
            </a:r>
            <a:r>
              <a:rPr lang="ru-RU" sz="2000" dirty="0" err="1" smtClean="0">
                <a:solidFill>
                  <a:srgbClr val="C00000"/>
                </a:solidFill>
              </a:rPr>
              <a:t>келуенэ</a:t>
            </a:r>
            <a:r>
              <a:rPr lang="ru-RU" sz="2000" dirty="0" smtClean="0">
                <a:solidFill>
                  <a:srgbClr val="C00000"/>
                </a:solidFill>
              </a:rPr>
              <a:t> </a:t>
            </a:r>
            <a:r>
              <a:rPr lang="ru-RU" sz="2000" dirty="0" err="1" smtClean="0">
                <a:solidFill>
                  <a:srgbClr val="C00000"/>
                </a:solidFill>
              </a:rPr>
              <a:t>норуот</a:t>
            </a:r>
            <a:r>
              <a:rPr lang="ru-RU" sz="2000" dirty="0" smtClean="0">
                <a:solidFill>
                  <a:srgbClr val="C00000"/>
                </a:solidFill>
              </a:rPr>
              <a:t> </a:t>
            </a:r>
            <a:r>
              <a:rPr lang="ru-RU" sz="2000" dirty="0" err="1" smtClean="0">
                <a:solidFill>
                  <a:srgbClr val="C00000"/>
                </a:solidFill>
              </a:rPr>
              <a:t>ансаамбылын</a:t>
            </a:r>
            <a:r>
              <a:rPr lang="ru-RU" sz="2000" dirty="0" smtClean="0">
                <a:solidFill>
                  <a:srgbClr val="C00000"/>
                </a:solidFill>
              </a:rPr>
              <a:t> 30 </a:t>
            </a:r>
            <a:r>
              <a:rPr lang="ru-RU" sz="2000" dirty="0" err="1" smtClean="0">
                <a:solidFill>
                  <a:srgbClr val="C00000"/>
                </a:solidFill>
              </a:rPr>
              <a:t>сыллаах</a:t>
            </a:r>
            <a:r>
              <a:rPr lang="ru-RU" sz="2000" dirty="0" smtClean="0">
                <a:solidFill>
                  <a:srgbClr val="C00000"/>
                </a:solidFill>
              </a:rPr>
              <a:t> </a:t>
            </a:r>
            <a:r>
              <a:rPr lang="ru-RU" sz="2000" dirty="0" err="1" smtClean="0">
                <a:solidFill>
                  <a:srgbClr val="C00000"/>
                </a:solidFill>
              </a:rPr>
              <a:t>улэтэ</a:t>
            </a:r>
            <a:r>
              <a:rPr lang="ru-RU" sz="2000" dirty="0" smtClean="0">
                <a:solidFill>
                  <a:srgbClr val="C00000"/>
                </a:solidFill>
              </a:rPr>
              <a:t> </a:t>
            </a:r>
            <a:r>
              <a:rPr lang="ru-RU" sz="2000" dirty="0" err="1" smtClean="0">
                <a:solidFill>
                  <a:srgbClr val="C00000"/>
                </a:solidFill>
              </a:rPr>
              <a:t>тумуллэн</a:t>
            </a:r>
            <a:r>
              <a:rPr lang="ru-RU" sz="2000" dirty="0" smtClean="0">
                <a:solidFill>
                  <a:srgbClr val="C00000"/>
                </a:solidFill>
              </a:rPr>
              <a:t> сана </a:t>
            </a:r>
            <a:r>
              <a:rPr lang="ru-RU" sz="2000" dirty="0" err="1" smtClean="0">
                <a:solidFill>
                  <a:srgbClr val="C00000"/>
                </a:solidFill>
              </a:rPr>
              <a:t>кинигэ</a:t>
            </a:r>
            <a:r>
              <a:rPr lang="ru-RU" sz="2000" dirty="0" smtClean="0">
                <a:solidFill>
                  <a:srgbClr val="C00000"/>
                </a:solidFill>
              </a:rPr>
              <a:t> кун сирин </a:t>
            </a:r>
            <a:r>
              <a:rPr lang="ru-RU" sz="2000" dirty="0" err="1" smtClean="0">
                <a:solidFill>
                  <a:srgbClr val="C00000"/>
                </a:solidFill>
              </a:rPr>
              <a:t>керде</a:t>
            </a:r>
            <a:endParaRPr lang="ru-RU" sz="2000" dirty="0">
              <a:solidFill>
                <a:srgbClr val="C00000"/>
              </a:solidFill>
            </a:endParaRPr>
          </a:p>
        </p:txBody>
      </p:sp>
      <p:pic>
        <p:nvPicPr>
          <p:cNvPr id="307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168" y="1821587"/>
            <a:ext cx="3202399" cy="45130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2580036"/>
            <a:ext cx="2484133" cy="17539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953" y="4939040"/>
            <a:ext cx="1918923" cy="7625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65064">
            <a:off x="2713194" y="4603377"/>
            <a:ext cx="888320" cy="9639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110741"/>
            <a:ext cx="1661939" cy="323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2401" y="2110741"/>
            <a:ext cx="1662477" cy="323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1" name="Picture 9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1842628"/>
            <a:ext cx="3127705" cy="44909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3" name="Picture 11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4578" y="2684866"/>
            <a:ext cx="2486643" cy="32981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folHlink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accent1"/>
                  </a:outerShdw>
                </a:effectLst>
              </a14:hiddenEffects>
            </a:ext>
          </a:extLst>
        </p:spPr>
      </p:pic>
      <p:pic>
        <p:nvPicPr>
          <p:cNvPr id="3084" name="Picture 1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2298" y="2110741"/>
            <a:ext cx="4762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folHlink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accent1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эркээни\Desktop\узоры цветочки\images (5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Объект 1"/>
          <p:cNvSpPr>
            <a:spLocks noGrp="1"/>
          </p:cNvSpPr>
          <p:nvPr>
            <p:ph idx="4294967295"/>
          </p:nvPr>
        </p:nvSpPr>
        <p:spPr>
          <a:xfrm>
            <a:off x="395536" y="13467"/>
            <a:ext cx="5832648" cy="6295853"/>
          </a:xfrm>
        </p:spPr>
        <p:txBody>
          <a:bodyPr>
            <a:normAutofit fontScale="25000" lnSpcReduction="20000"/>
          </a:bodyPr>
          <a:lstStyle/>
          <a:p>
            <a:r>
              <a:rPr lang="sah-RU" dirty="0"/>
              <a:t> </a:t>
            </a:r>
          </a:p>
          <a:p>
            <a:r>
              <a:rPr lang="sah-RU" dirty="0"/>
              <a:t>	</a:t>
            </a:r>
          </a:p>
          <a:p>
            <a:r>
              <a:rPr lang="sah-RU" dirty="0"/>
              <a:t> </a:t>
            </a:r>
          </a:p>
          <a:p>
            <a:r>
              <a:rPr lang="sah-RU" dirty="0"/>
              <a:t>	</a:t>
            </a:r>
            <a:r>
              <a:rPr lang="sah-RU" sz="5600" dirty="0">
                <a:solidFill>
                  <a:srgbClr val="C00000"/>
                </a:solidFill>
              </a:rPr>
              <a:t>Норуот төрүт культуратыгар киһи олорон ааспыт олоҕо барыта көстөр. Көлүөнэ көлүөнэни солбуйар, онтон кинилэр олохторун салгыы кэлэр ыччат өлбөт - сүппэт үйэлиир.</a:t>
            </a:r>
          </a:p>
          <a:p>
            <a:r>
              <a:rPr lang="sah-RU" sz="5600" dirty="0">
                <a:solidFill>
                  <a:srgbClr val="C00000"/>
                </a:solidFill>
              </a:rPr>
              <a:t>	«Кэскил» норуот ансаамбылын 30 сыллаах үлэтэ, биһиги нэһилиэккэ үгүс  ыччат дьону хомус дьүрүскэнин тула түмэ тарта, араас омуктардыын алтыһыннарда,  ыраах аартыктарынан төрөөбүт төрүт культурабытын көрдөрөн, хомуһуннаах хомуһун тыаһынан биһирэтэ сөхтөрдө.  </a:t>
            </a:r>
          </a:p>
          <a:p>
            <a:r>
              <a:rPr lang="sah-RU" sz="5600" dirty="0">
                <a:solidFill>
                  <a:srgbClr val="C00000"/>
                </a:solidFill>
              </a:rPr>
              <a:t>	Ансаамбыл тэриллиэҕиттэн, биэс көлүөнэ ыччат дьон түмүстүлэр, үгүс дьиэ- кэргэттэр:  ийэлэр оҕолорунаан, эбээлэр, эһээлэр сиэннэринээн хомус алыптаах дорҕоонугар уһуйуллан, саха хомуһун уһун тыыннаатылар.</a:t>
            </a:r>
          </a:p>
          <a:p>
            <a:r>
              <a:rPr lang="sah-RU" sz="5600" dirty="0">
                <a:solidFill>
                  <a:srgbClr val="C00000"/>
                </a:solidFill>
              </a:rPr>
              <a:t>	Чөл куттаах чэбдик олоҕу кэрэхсээн, хомус тула икки  сылга биирдэ “Ытыс ымыыта”  республикатааҕы ыччат хомуска тардыыларын күрэҕэ  кэрэхсэнэ ыытыллар.</a:t>
            </a:r>
          </a:p>
          <a:p>
            <a:r>
              <a:rPr lang="sah-RU" sz="5600" b="1" dirty="0">
                <a:solidFill>
                  <a:srgbClr val="C00000"/>
                </a:solidFill>
              </a:rPr>
              <a:t>	</a:t>
            </a:r>
            <a:r>
              <a:rPr lang="sah-RU" sz="5600" dirty="0">
                <a:solidFill>
                  <a:srgbClr val="C00000"/>
                </a:solidFill>
              </a:rPr>
              <a:t>Үбүлүөйдээх сылы көрсө, нэһилиэкпит дьоно - сэргэтэ алыптаах дорҕоон тула түмсэр. Инникитин төрөөбүт төрүт культурабытын үйэтитиигэ үгүс үлэ ыытыллара торумнанар. Ытык кырдьаҕастарбыт хомус дьүрүскэнэ, саха омук кута - сүрэ көлүөнэттэн көлүөнэҕэ хааларын туһунан бэйэлэрин ырыаларыгар-тойуктарыгар, хомоҕой хоһоонноругар хоһуйбуттара,  оһуохайдаан сэгэлдьиппиттэрэ элбэҕи кэпсиир, үйэлээҕи кэрэһэлиир.</a:t>
            </a:r>
          </a:p>
          <a:p>
            <a:r>
              <a:rPr lang="sah-RU" sz="5600" dirty="0">
                <a:solidFill>
                  <a:srgbClr val="C00000"/>
                </a:solidFill>
              </a:rPr>
              <a:t>	Күндү доҕоттоор, бу үйэлээх кинигэ тахсыбытынан барыгытын эҕэрдэлиибин.</a:t>
            </a:r>
          </a:p>
          <a:p>
            <a:r>
              <a:rPr lang="sah-RU" sz="5600" dirty="0">
                <a:solidFill>
                  <a:srgbClr val="C00000"/>
                </a:solidFill>
              </a:rPr>
              <a:t/>
            </a:r>
            <a:br>
              <a:rPr lang="sah-RU" sz="5600" dirty="0">
                <a:solidFill>
                  <a:srgbClr val="C00000"/>
                </a:solidFill>
              </a:rPr>
            </a:br>
            <a:r>
              <a:rPr lang="sah-RU" sz="5600" dirty="0">
                <a:solidFill>
                  <a:srgbClr val="C00000"/>
                </a:solidFill>
              </a:rPr>
              <a:t>  </a:t>
            </a:r>
          </a:p>
          <a:p>
            <a:r>
              <a:rPr lang="sah-RU" sz="5600" dirty="0">
                <a:solidFill>
                  <a:srgbClr val="C00000"/>
                </a:solidFill>
              </a:rPr>
              <a:t> </a:t>
            </a:r>
          </a:p>
          <a:p>
            <a:r>
              <a:rPr lang="sah-RU" sz="5600" dirty="0" smtClean="0">
                <a:solidFill>
                  <a:srgbClr val="C00000"/>
                </a:solidFill>
              </a:rPr>
              <a:t>«Төхтүр нэһилиэгэ» МТ баһылыга</a:t>
            </a:r>
          </a:p>
          <a:p>
            <a:r>
              <a:rPr lang="sah-RU" sz="5600" dirty="0" smtClean="0">
                <a:solidFill>
                  <a:srgbClr val="C00000"/>
                </a:solidFill>
              </a:rPr>
              <a:t>   Кэскил Ньургунович Иванов  2017сыл.</a:t>
            </a:r>
          </a:p>
          <a:p>
            <a:r>
              <a:rPr lang="sah-RU" sz="5600" b="1" dirty="0" smtClean="0"/>
              <a:t> </a:t>
            </a:r>
            <a:endParaRPr lang="sah-RU" sz="5600" dirty="0" smtClean="0"/>
          </a:p>
          <a:p>
            <a:endParaRPr lang="ru-RU" sz="5600" dirty="0"/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476672"/>
            <a:ext cx="1371600" cy="159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77535972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3" descr="C:\Users\эркээни\Desktop\узоры цветочки\images (5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1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1571604" y="1928802"/>
            <a:ext cx="6234834" cy="41565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Заголовок 1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sah-RU" sz="2400" dirty="0" smtClean="0">
                <a:solidFill>
                  <a:srgbClr val="C00000"/>
                </a:solidFill>
              </a:rPr>
              <a:t>Үтүө үгэс буолбут ыччакка аналлаах </a:t>
            </a:r>
            <a:r>
              <a:rPr lang="ru-RU" sz="2400" dirty="0" smtClean="0">
                <a:solidFill>
                  <a:srgbClr val="C00000"/>
                </a:solidFill>
              </a:rPr>
              <a:t>«</a:t>
            </a:r>
            <a:r>
              <a:rPr lang="ru-RU" sz="2400" dirty="0" err="1" smtClean="0">
                <a:solidFill>
                  <a:srgbClr val="C00000"/>
                </a:solidFill>
              </a:rPr>
              <a:t>Ытыс</a:t>
            </a:r>
            <a:r>
              <a:rPr lang="ru-RU" sz="2400" dirty="0" smtClean="0">
                <a:solidFill>
                  <a:srgbClr val="C00000"/>
                </a:solidFill>
              </a:rPr>
              <a:t> </a:t>
            </a:r>
            <a:r>
              <a:rPr lang="ru-RU" sz="2400" dirty="0" err="1" smtClean="0">
                <a:solidFill>
                  <a:srgbClr val="C00000"/>
                </a:solidFill>
              </a:rPr>
              <a:t>ымыыта</a:t>
            </a:r>
            <a:r>
              <a:rPr lang="ru-RU" sz="2400" dirty="0" smtClean="0">
                <a:solidFill>
                  <a:srgbClr val="C00000"/>
                </a:solidFill>
              </a:rPr>
              <a:t>»</a:t>
            </a:r>
            <a:r>
              <a:rPr lang="sah-RU" sz="2400" dirty="0" smtClean="0">
                <a:solidFill>
                  <a:srgbClr val="C00000"/>
                </a:solidFill>
              </a:rPr>
              <a:t> Республикатааҕы күрэх тэрийээччилэрэ</a:t>
            </a:r>
            <a:endParaRPr lang="ru-RU" sz="2400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C:\Users\эркээни\Desktop\узоры цветочки\images (5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9144000" cy="6857999"/>
          </a:xfrm>
          <a:prstGeom prst="rect">
            <a:avLst/>
          </a:prstGeom>
          <a:noFill/>
        </p:spPr>
      </p:pic>
      <p:pic>
        <p:nvPicPr>
          <p:cNvPr id="4" name="Picture 2" descr="C:\Users\эркээни\Desktop\30лет кэскил\Репертуары Кэскил\стенд хомус\IMG-20161202-WA0076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1187624" y="1124744"/>
            <a:ext cx="6995950" cy="5246042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1"/>
            <a:ext cx="8229600" cy="1052735"/>
          </a:xfrm>
        </p:spPr>
        <p:txBody>
          <a:bodyPr>
            <a:normAutofit/>
          </a:bodyPr>
          <a:lstStyle/>
          <a:p>
            <a:pPr algn="ctr"/>
            <a:r>
              <a:rPr lang="ru-RU" sz="2400" dirty="0" err="1" smtClean="0">
                <a:solidFill>
                  <a:srgbClr val="C00000"/>
                </a:solidFill>
              </a:rPr>
              <a:t>Бэлиэ</a:t>
            </a:r>
            <a:r>
              <a:rPr lang="ru-RU" sz="2400" dirty="0" smtClean="0">
                <a:solidFill>
                  <a:srgbClr val="C00000"/>
                </a:solidFill>
              </a:rPr>
              <a:t> </a:t>
            </a:r>
            <a:r>
              <a:rPr lang="ru-RU" sz="2400" dirty="0" err="1" smtClean="0">
                <a:solidFill>
                  <a:srgbClr val="C00000"/>
                </a:solidFill>
              </a:rPr>
              <a:t>тугэннэр</a:t>
            </a:r>
            <a:endParaRPr lang="ru-RU" sz="2400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 descr="C:\Users\эркээни\Desktop\узоры цветочки\images (5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273050"/>
            <a:ext cx="91440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sah-RU" sz="2800" b="0" dirty="0" smtClean="0">
                <a:solidFill>
                  <a:srgbClr val="FF0000"/>
                </a:solidFill>
              </a:rPr>
              <a:t>Кэскил – хомус биһигэ.</a:t>
            </a:r>
            <a:br>
              <a:rPr lang="sah-RU" sz="2800" b="0" dirty="0" smtClean="0">
                <a:solidFill>
                  <a:srgbClr val="FF0000"/>
                </a:solidFill>
              </a:rPr>
            </a:br>
            <a:r>
              <a:rPr lang="sah-RU" sz="1600" dirty="0" smtClean="0">
                <a:solidFill>
                  <a:srgbClr val="FF0000"/>
                </a:solidFill>
              </a:rPr>
              <a:t>Ансаамбыл тэриллиэҕиттэн икки сүүсчэкэ - биэс көлүөнэ хомусчуттар алтыһан аастылар. Нэһилиэк бары ыалыттан эбэлэриттэн сиэннэригэр тиийэ хомусчуттар үүнэн таҕыстылар.</a:t>
            </a:r>
            <a:br>
              <a:rPr lang="sah-RU" sz="1600" dirty="0" smtClean="0">
                <a:solidFill>
                  <a:srgbClr val="FF0000"/>
                </a:solidFill>
              </a:rPr>
            </a:br>
            <a:r>
              <a:rPr lang="sah-RU" sz="1600" dirty="0" smtClean="0">
                <a:solidFill>
                  <a:srgbClr val="FF0000"/>
                </a:solidFill>
              </a:rPr>
              <a:t>Кэскили тэрийбит эбэлэрбит сиэннэрэ, хос сиэннэрэ билигин бэйэлэрин оҕолоругар хомус абылаҥ күүһүн иҥэрэ сылдьаллар</a:t>
            </a:r>
            <a:r>
              <a:rPr lang="sah-RU" sz="1600" b="0" dirty="0" smtClean="0">
                <a:solidFill>
                  <a:srgbClr val="FF0000"/>
                </a:solidFill>
              </a:rPr>
              <a:t>.</a:t>
            </a:r>
            <a:endParaRPr lang="ru-RU" sz="2800" b="0" dirty="0">
              <a:solidFill>
                <a:srgbClr val="FF0000"/>
              </a:solidFill>
            </a:endParaRPr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474" y="1443887"/>
            <a:ext cx="1500196" cy="28943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scene3d>
            <a:camera prst="obliqueTopRight"/>
            <a:lightRig rig="threePt" dir="t"/>
          </a:scene3d>
        </p:spPr>
      </p:pic>
      <p:pic>
        <p:nvPicPr>
          <p:cNvPr id="6147" name="Picture 3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10020" y="1500174"/>
            <a:ext cx="1810398" cy="2928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494436" y="1500174"/>
            <a:ext cx="1506060" cy="2893406"/>
          </a:xfrm>
          <a:prstGeom prst="rect">
            <a:avLst/>
          </a:prstGeom>
          <a:noFill/>
          <a:ln w="9525">
            <a:noFill/>
            <a:prstDash val="sysDash"/>
            <a:miter lim="800000"/>
            <a:headEnd/>
            <a:tailEnd/>
          </a:ln>
          <a:effectLst/>
        </p:spPr>
      </p:pic>
      <p:pic>
        <p:nvPicPr>
          <p:cNvPr id="9" name="Picture 3" descr="C:\Users\эркээни\Desktop\30лет кэскил\Репертуары Кэскил\стенд хомус\IMG-20160605-WA0034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036347" y="1500174"/>
            <a:ext cx="1464479" cy="2928958"/>
          </a:xfrm>
          <a:prstGeom prst="rect">
            <a:avLst/>
          </a:prstGeom>
          <a:noFill/>
          <a:ln>
            <a:noFill/>
            <a:prstDash val="sysDash"/>
            <a:miter lim="800000"/>
          </a:ln>
        </p:spPr>
      </p:pic>
      <p:sp>
        <p:nvSpPr>
          <p:cNvPr id="11" name="Прямоугольник 10"/>
          <p:cNvSpPr/>
          <p:nvPr/>
        </p:nvSpPr>
        <p:spPr>
          <a:xfrm>
            <a:off x="428596" y="4714884"/>
            <a:ext cx="1714512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1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Владимир Николаевич Кузьмин </a:t>
            </a:r>
            <a:r>
              <a:rPr lang="ru-RU" sz="14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сиэнин</a:t>
            </a:r>
            <a:r>
              <a:rPr lang="ru-RU" sz="1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ru-RU" sz="14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Коляны</a:t>
            </a:r>
            <a:r>
              <a:rPr lang="ru-RU" sz="1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ru-RU" sz="14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кытта</a:t>
            </a:r>
            <a:endParaRPr lang="ru-RU" sz="1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2286000" y="4572009"/>
            <a:ext cx="1643058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Варвара Семеновна Лаврентьева , </a:t>
            </a:r>
            <a:r>
              <a:rPr lang="ru-RU" sz="14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сиэнэ</a:t>
            </a:r>
            <a:r>
              <a:rPr lang="ru-RU" sz="1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Диана </a:t>
            </a:r>
            <a:r>
              <a:rPr lang="ru-RU" sz="14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Сыроватская</a:t>
            </a:r>
            <a:endParaRPr lang="ru-RU" sz="1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5143504" y="4398496"/>
            <a:ext cx="1714496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Прасковья Николаевна Шадрина, </a:t>
            </a:r>
            <a:r>
              <a:rPr lang="ru-RU" sz="14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сиэнэ</a:t>
            </a:r>
            <a:r>
              <a:rPr lang="ru-RU" sz="1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ru-RU" sz="14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Сайаана</a:t>
            </a:r>
            <a:r>
              <a:rPr lang="ru-RU" sz="1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;</a:t>
            </a:r>
          </a:p>
          <a:p>
            <a:pPr algn="ctr"/>
            <a:r>
              <a:rPr lang="ru-RU" sz="14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Октябрина</a:t>
            </a:r>
            <a:r>
              <a:rPr lang="ru-RU" sz="1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Егоровна Филиппова </a:t>
            </a:r>
            <a:r>
              <a:rPr lang="ru-RU" sz="14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кыыьынаан</a:t>
            </a:r>
            <a:r>
              <a:rPr lang="ru-RU" sz="1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ru-RU" sz="14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Анжеликалыын</a:t>
            </a:r>
            <a:endParaRPr lang="ru-RU" sz="1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7072330" y="4429133"/>
            <a:ext cx="171451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Гаврил Васильевич, Надежда Алексеевна </a:t>
            </a:r>
            <a:r>
              <a:rPr lang="ru-RU" sz="14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Петровтар</a:t>
            </a:r>
            <a:r>
              <a:rPr lang="ru-RU" sz="1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ru-RU" sz="14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дьиэ</a:t>
            </a:r>
            <a:r>
              <a:rPr lang="ru-RU" sz="1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ru-RU" sz="14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кэргэттэрэ</a:t>
            </a:r>
            <a:endParaRPr lang="ru-RU" sz="1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 descr="C:\Users\эркээни\Desktop\узоры цветочки\images (5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357158" y="273050"/>
            <a:ext cx="7872442" cy="941372"/>
          </a:xfrm>
        </p:spPr>
        <p:txBody>
          <a:bodyPr>
            <a:noAutofit/>
          </a:bodyPr>
          <a:lstStyle/>
          <a:p>
            <a:pPr algn="ctr"/>
            <a:r>
              <a:rPr lang="ru-RU" sz="2400" dirty="0" err="1" smtClean="0">
                <a:solidFill>
                  <a:srgbClr val="C00000"/>
                </a:solidFill>
              </a:rPr>
              <a:t>Хомус</a:t>
            </a:r>
            <a:r>
              <a:rPr lang="ru-RU" sz="2400" dirty="0" smtClean="0">
                <a:solidFill>
                  <a:srgbClr val="C00000"/>
                </a:solidFill>
              </a:rPr>
              <a:t> </a:t>
            </a:r>
            <a:r>
              <a:rPr lang="ru-RU" sz="2400" dirty="0" err="1" smtClean="0">
                <a:solidFill>
                  <a:srgbClr val="C00000"/>
                </a:solidFill>
              </a:rPr>
              <a:t>Аан</a:t>
            </a:r>
            <a:r>
              <a:rPr lang="ru-RU" sz="2400" dirty="0" smtClean="0">
                <a:solidFill>
                  <a:srgbClr val="C00000"/>
                </a:solidFill>
              </a:rPr>
              <a:t> Дойдутаа5ы </a:t>
            </a:r>
            <a:r>
              <a:rPr lang="ru-RU" sz="2400" dirty="0" err="1" smtClean="0">
                <a:solidFill>
                  <a:srgbClr val="C00000"/>
                </a:solidFill>
              </a:rPr>
              <a:t>федерациятын</a:t>
            </a:r>
            <a:r>
              <a:rPr lang="ru-RU" sz="2400" dirty="0" smtClean="0">
                <a:solidFill>
                  <a:srgbClr val="C00000"/>
                </a:solidFill>
              </a:rPr>
              <a:t> </a:t>
            </a:r>
            <a:r>
              <a:rPr lang="ru-RU" sz="2400" dirty="0" err="1" smtClean="0">
                <a:solidFill>
                  <a:srgbClr val="C00000"/>
                </a:solidFill>
              </a:rPr>
              <a:t>Президенын</a:t>
            </a:r>
            <a:r>
              <a:rPr lang="ru-RU" sz="2400" dirty="0" smtClean="0">
                <a:solidFill>
                  <a:srgbClr val="C00000"/>
                </a:solidFill>
              </a:rPr>
              <a:t> Франц </a:t>
            </a:r>
            <a:r>
              <a:rPr lang="ru-RU" sz="2400" dirty="0" err="1" smtClean="0">
                <a:solidFill>
                  <a:srgbClr val="C00000"/>
                </a:solidFill>
              </a:rPr>
              <a:t>Кумплы</a:t>
            </a:r>
            <a:r>
              <a:rPr lang="ru-RU" sz="2400" dirty="0" smtClean="0">
                <a:solidFill>
                  <a:srgbClr val="C00000"/>
                </a:solidFill>
              </a:rPr>
              <a:t> </a:t>
            </a:r>
            <a:r>
              <a:rPr lang="ru-RU" sz="2400" dirty="0" err="1" smtClean="0">
                <a:solidFill>
                  <a:srgbClr val="C00000"/>
                </a:solidFill>
              </a:rPr>
              <a:t>кытта</a:t>
            </a:r>
            <a:r>
              <a:rPr lang="ru-RU" sz="2400" dirty="0" smtClean="0">
                <a:solidFill>
                  <a:srgbClr val="C00000"/>
                </a:solidFill>
              </a:rPr>
              <a:t> </a:t>
            </a:r>
            <a:r>
              <a:rPr lang="ru-RU" sz="2400" dirty="0" err="1" smtClean="0">
                <a:solidFill>
                  <a:srgbClr val="C00000"/>
                </a:solidFill>
              </a:rPr>
              <a:t>керсуьуу</a:t>
            </a:r>
            <a:r>
              <a:rPr lang="ru-RU" sz="2400" dirty="0" smtClean="0">
                <a:solidFill>
                  <a:srgbClr val="C00000"/>
                </a:solidFill>
              </a:rPr>
              <a:t>. </a:t>
            </a:r>
            <a:br>
              <a:rPr lang="ru-RU" sz="2400" dirty="0" smtClean="0">
                <a:solidFill>
                  <a:srgbClr val="C00000"/>
                </a:solidFill>
              </a:rPr>
            </a:br>
            <a:r>
              <a:rPr lang="ru-RU" sz="2400" dirty="0" smtClean="0">
                <a:solidFill>
                  <a:srgbClr val="C00000"/>
                </a:solidFill>
              </a:rPr>
              <a:t>2018 </a:t>
            </a:r>
            <a:r>
              <a:rPr lang="ru-RU" sz="2400" dirty="0" err="1" smtClean="0">
                <a:solidFill>
                  <a:srgbClr val="C00000"/>
                </a:solidFill>
              </a:rPr>
              <a:t>сыл</a:t>
            </a:r>
            <a:r>
              <a:rPr lang="ru-RU" sz="2400" dirty="0" smtClean="0">
                <a:solidFill>
                  <a:srgbClr val="C00000"/>
                </a:solidFill>
              </a:rPr>
              <a:t>.</a:t>
            </a:r>
            <a:endParaRPr lang="ru-RU" sz="2400" dirty="0">
              <a:solidFill>
                <a:srgbClr val="C00000"/>
              </a:solidFill>
            </a:endParaRPr>
          </a:p>
        </p:txBody>
      </p:sp>
      <p:pic>
        <p:nvPicPr>
          <p:cNvPr id="15362" name="Picture 2" descr="C:\Users\Acer\Desktop\кэскил\стенд дети\IMG-20180610-WA013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37100" y="1412775"/>
            <a:ext cx="5376597" cy="4032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3" name="Picture 3" descr="C:\Users\Acer\Desktop\кэскил\стенд дети\IMG-20180610-WA013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2800578"/>
            <a:ext cx="2268252" cy="3024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70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2" name="Picture 2" descr="C:\Users\Acer\Desktop\кэскил\ФРАНЦ КУМПЛ\IMG-20180610-WA006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764704"/>
            <a:ext cx="6912768" cy="5184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69299978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3" descr="C:\Users\эркээни\Desktop\узоры цветочки\images (5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074" name="Picture 2" descr="C:\Users\Acer\Desktop\кэскил\IMG_20180306_201417_87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1268760"/>
            <a:ext cx="4812135" cy="4812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539552" y="274638"/>
            <a:ext cx="8496944" cy="850106"/>
          </a:xfrm>
        </p:spPr>
        <p:txBody>
          <a:bodyPr>
            <a:normAutofit/>
          </a:bodyPr>
          <a:lstStyle/>
          <a:p>
            <a:pPr algn="ctr"/>
            <a:r>
              <a:rPr lang="ru-RU" sz="2000" dirty="0" smtClean="0">
                <a:solidFill>
                  <a:srgbClr val="C00000"/>
                </a:solidFill>
              </a:rPr>
              <a:t>Республикатаа5ы </a:t>
            </a:r>
            <a:r>
              <a:rPr lang="ru-RU" sz="2000" dirty="0" err="1">
                <a:solidFill>
                  <a:srgbClr val="C00000"/>
                </a:solidFill>
              </a:rPr>
              <a:t>Н</a:t>
            </a:r>
            <a:r>
              <a:rPr lang="ru-RU" sz="2000" dirty="0" err="1" smtClean="0">
                <a:solidFill>
                  <a:srgbClr val="C00000"/>
                </a:solidFill>
              </a:rPr>
              <a:t>оруот</a:t>
            </a:r>
            <a:r>
              <a:rPr lang="ru-RU" sz="2000" dirty="0" smtClean="0">
                <a:solidFill>
                  <a:srgbClr val="C00000"/>
                </a:solidFill>
              </a:rPr>
              <a:t> </a:t>
            </a:r>
            <a:r>
              <a:rPr lang="ru-RU" sz="2000" dirty="0" err="1">
                <a:solidFill>
                  <a:srgbClr val="C00000"/>
                </a:solidFill>
              </a:rPr>
              <a:t>М</a:t>
            </a:r>
            <a:r>
              <a:rPr lang="ru-RU" sz="2000" dirty="0" err="1" smtClean="0">
                <a:solidFill>
                  <a:srgbClr val="C00000"/>
                </a:solidFill>
              </a:rPr>
              <a:t>аастарын</a:t>
            </a:r>
            <a:r>
              <a:rPr lang="ru-RU" sz="2000" dirty="0" smtClean="0">
                <a:solidFill>
                  <a:srgbClr val="C00000"/>
                </a:solidFill>
              </a:rPr>
              <a:t> </a:t>
            </a:r>
            <a:r>
              <a:rPr lang="ru-RU" sz="2000" dirty="0" err="1" smtClean="0">
                <a:solidFill>
                  <a:srgbClr val="C00000"/>
                </a:solidFill>
              </a:rPr>
              <a:t>кунэ</a:t>
            </a:r>
            <a:r>
              <a:rPr lang="ru-RU" sz="2000" dirty="0" smtClean="0">
                <a:solidFill>
                  <a:srgbClr val="C00000"/>
                </a:solidFill>
              </a:rPr>
              <a:t>. </a:t>
            </a:r>
            <a:r>
              <a:rPr lang="ru-RU" sz="2000" dirty="0" err="1" smtClean="0">
                <a:solidFill>
                  <a:srgbClr val="C00000"/>
                </a:solidFill>
              </a:rPr>
              <a:t>Дьокуускай</a:t>
            </a:r>
            <a:r>
              <a:rPr lang="ru-RU" sz="2000" dirty="0" smtClean="0">
                <a:solidFill>
                  <a:srgbClr val="C00000"/>
                </a:solidFill>
              </a:rPr>
              <a:t> к. 2018сыл</a:t>
            </a:r>
            <a:endParaRPr lang="ru-RU" sz="2000" dirty="0">
              <a:solidFill>
                <a:srgbClr val="C00000"/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80" t="1779" r="8091" b="-670"/>
          <a:stretch/>
        </p:blipFill>
        <p:spPr bwMode="auto">
          <a:xfrm rot="5400000">
            <a:off x="6259021" y="4076038"/>
            <a:ext cx="2926477" cy="21240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3" descr="C:\Users\эркээни\Desktop\узоры цветочки\images (5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</p:spPr>
      </p:pic>
      <p:pic>
        <p:nvPicPr>
          <p:cNvPr id="4098" name="Picture 2" descr="C:\Users\Acer\Desktop\кэскил\IMG_20180325_213733_311.jp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39552" y="2924944"/>
            <a:ext cx="3514204" cy="3514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Заголовок 7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000" dirty="0" smtClean="0">
                <a:solidFill>
                  <a:srgbClr val="C00000"/>
                </a:solidFill>
              </a:rPr>
              <a:t>2017 </a:t>
            </a:r>
            <a:r>
              <a:rPr lang="ru-RU" sz="2000" dirty="0" err="1" smtClean="0">
                <a:solidFill>
                  <a:srgbClr val="C00000"/>
                </a:solidFill>
              </a:rPr>
              <a:t>сыл</a:t>
            </a:r>
            <a:r>
              <a:rPr lang="ru-RU" sz="2000" dirty="0" smtClean="0">
                <a:solidFill>
                  <a:srgbClr val="C00000"/>
                </a:solidFill>
              </a:rPr>
              <a:t> </a:t>
            </a:r>
            <a:r>
              <a:rPr lang="ru-RU" sz="2000" dirty="0" err="1" smtClean="0">
                <a:solidFill>
                  <a:srgbClr val="C00000"/>
                </a:solidFill>
              </a:rPr>
              <a:t>тумугунэн</a:t>
            </a:r>
            <a:r>
              <a:rPr lang="ru-RU" sz="2000" dirty="0" smtClean="0">
                <a:solidFill>
                  <a:srgbClr val="C00000"/>
                </a:solidFill>
              </a:rPr>
              <a:t> </a:t>
            </a:r>
            <a:br>
              <a:rPr lang="ru-RU" sz="2000" dirty="0" smtClean="0">
                <a:solidFill>
                  <a:srgbClr val="C00000"/>
                </a:solidFill>
              </a:rPr>
            </a:br>
            <a:r>
              <a:rPr lang="ru-RU" sz="2000" dirty="0" smtClean="0">
                <a:solidFill>
                  <a:srgbClr val="C00000"/>
                </a:solidFill>
              </a:rPr>
              <a:t>«ГРАНИ АЛМАЗА РЕСПУБЛИКИ САХА» </a:t>
            </a:r>
            <a:r>
              <a:rPr lang="ru-RU" sz="2000" dirty="0" err="1" smtClean="0">
                <a:solidFill>
                  <a:srgbClr val="C00000"/>
                </a:solidFill>
              </a:rPr>
              <a:t>анал</a:t>
            </a:r>
            <a:r>
              <a:rPr lang="ru-RU" sz="2000" dirty="0" smtClean="0">
                <a:solidFill>
                  <a:srgbClr val="C00000"/>
                </a:solidFill>
              </a:rPr>
              <a:t> </a:t>
            </a:r>
            <a:r>
              <a:rPr lang="ru-RU" sz="2000" dirty="0" err="1" smtClean="0">
                <a:solidFill>
                  <a:srgbClr val="C00000"/>
                </a:solidFill>
              </a:rPr>
              <a:t>аат</a:t>
            </a:r>
            <a:r>
              <a:rPr lang="ru-RU" sz="2000" dirty="0" smtClean="0">
                <a:solidFill>
                  <a:srgbClr val="C00000"/>
                </a:solidFill>
              </a:rPr>
              <a:t>  </a:t>
            </a:r>
            <a:endParaRPr lang="ru-RU" sz="2000" dirty="0">
              <a:solidFill>
                <a:srgbClr val="C00000"/>
              </a:solidFill>
            </a:endParaRPr>
          </a:p>
        </p:txBody>
      </p:sp>
      <p:pic>
        <p:nvPicPr>
          <p:cNvPr id="4100" name="Picture 4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1621219"/>
            <a:ext cx="4824536" cy="36155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04381348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 descr="C:\Users\Acer\Desktop\ХОМУСА\IMG-20180701-WA0142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0978" b="18788"/>
          <a:stretch/>
        </p:blipFill>
        <p:spPr bwMode="auto">
          <a:xfrm>
            <a:off x="1115616" y="576000"/>
            <a:ext cx="6912768" cy="50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274638"/>
            <a:ext cx="8075240" cy="1138138"/>
          </a:xfrm>
        </p:spPr>
        <p:txBody>
          <a:bodyPr>
            <a:normAutofit/>
          </a:bodyPr>
          <a:lstStyle/>
          <a:p>
            <a:pPr algn="ctr"/>
            <a:r>
              <a:rPr lang="ru-RU" sz="2000" dirty="0" smtClean="0">
                <a:solidFill>
                  <a:srgbClr val="C00000"/>
                </a:solidFill>
              </a:rPr>
              <a:t>«</a:t>
            </a:r>
            <a:r>
              <a:rPr lang="ru-RU" sz="2000" dirty="0" err="1" smtClean="0">
                <a:solidFill>
                  <a:srgbClr val="C00000"/>
                </a:solidFill>
              </a:rPr>
              <a:t>Кэскил</a:t>
            </a:r>
            <a:r>
              <a:rPr lang="ru-RU" sz="2000" dirty="0" smtClean="0">
                <a:solidFill>
                  <a:srgbClr val="C00000"/>
                </a:solidFill>
              </a:rPr>
              <a:t> </a:t>
            </a:r>
            <a:r>
              <a:rPr lang="ru-RU" sz="2000" dirty="0" err="1" smtClean="0">
                <a:solidFill>
                  <a:srgbClr val="C00000"/>
                </a:solidFill>
              </a:rPr>
              <a:t>ансаамбыл</a:t>
            </a:r>
            <a:r>
              <a:rPr lang="ru-RU" sz="2000" dirty="0" smtClean="0">
                <a:solidFill>
                  <a:srgbClr val="C00000"/>
                </a:solidFill>
              </a:rPr>
              <a:t>  2017 </a:t>
            </a:r>
            <a:r>
              <a:rPr lang="ru-RU" sz="2000" dirty="0" err="1" smtClean="0">
                <a:solidFill>
                  <a:srgbClr val="C00000"/>
                </a:solidFill>
              </a:rPr>
              <a:t>сылга</a:t>
            </a:r>
            <a:r>
              <a:rPr lang="ru-RU" sz="2000" dirty="0" smtClean="0">
                <a:solidFill>
                  <a:srgbClr val="C00000"/>
                </a:solidFill>
              </a:rPr>
              <a:t> </a:t>
            </a:r>
            <a:r>
              <a:rPr lang="ru-RU" sz="2000" dirty="0" err="1" smtClean="0">
                <a:solidFill>
                  <a:srgbClr val="C00000"/>
                </a:solidFill>
              </a:rPr>
              <a:t>тэриллибитэ</a:t>
            </a:r>
            <a:r>
              <a:rPr lang="ru-RU" sz="2000" dirty="0" smtClean="0">
                <a:solidFill>
                  <a:srgbClr val="C00000"/>
                </a:solidFill>
              </a:rPr>
              <a:t> 30 </a:t>
            </a:r>
            <a:r>
              <a:rPr lang="ru-RU" sz="2000" dirty="0" err="1" smtClean="0">
                <a:solidFill>
                  <a:srgbClr val="C00000"/>
                </a:solidFill>
              </a:rPr>
              <a:t>сылын</a:t>
            </a:r>
            <a:r>
              <a:rPr lang="ru-RU" sz="2000" dirty="0" smtClean="0">
                <a:solidFill>
                  <a:srgbClr val="C00000"/>
                </a:solidFill>
              </a:rPr>
              <a:t> </a:t>
            </a:r>
            <a:r>
              <a:rPr lang="ru-RU" sz="2000" dirty="0" err="1" smtClean="0">
                <a:solidFill>
                  <a:srgbClr val="C00000"/>
                </a:solidFill>
              </a:rPr>
              <a:t>бэлиэтээтэ</a:t>
            </a:r>
            <a:endParaRPr lang="ru-RU" sz="20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0068583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2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8" name="Picture 2" descr="C:\Users\Acer\Desktop\ХОМУСА\IMG-20180701-WA0134.jpg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3764" y="707467"/>
            <a:ext cx="7256472" cy="5443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57653720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 descr="C:\Users\эркээни\Desktop\узоры цветочки\images (5)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652">
            <a:solidFill>
              <a:schemeClr val="accent1"/>
            </a:solidFill>
            <a:miter lim="800000"/>
          </a:ln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2400" dirty="0" err="1" smtClean="0">
                <a:solidFill>
                  <a:srgbClr val="C00000"/>
                </a:solidFill>
              </a:rPr>
              <a:t>Норуоттар</a:t>
            </a:r>
            <a:r>
              <a:rPr lang="ru-RU" sz="2400" dirty="0" smtClean="0">
                <a:solidFill>
                  <a:srgbClr val="C00000"/>
                </a:solidFill>
              </a:rPr>
              <a:t> </a:t>
            </a:r>
            <a:r>
              <a:rPr lang="ru-RU" sz="2400" dirty="0" err="1" smtClean="0">
                <a:solidFill>
                  <a:srgbClr val="C00000"/>
                </a:solidFill>
              </a:rPr>
              <a:t>икки</a:t>
            </a:r>
            <a:r>
              <a:rPr lang="ru-RU" sz="2400" dirty="0" smtClean="0">
                <a:solidFill>
                  <a:srgbClr val="C00000"/>
                </a:solidFill>
              </a:rPr>
              <a:t> ардыларынаа5ы </a:t>
            </a:r>
            <a:r>
              <a:rPr lang="ru-RU" sz="2400" dirty="0" err="1" smtClean="0">
                <a:solidFill>
                  <a:srgbClr val="C00000"/>
                </a:solidFill>
              </a:rPr>
              <a:t>интеллектуальнай</a:t>
            </a:r>
            <a:r>
              <a:rPr lang="ru-RU" sz="2400" dirty="0" smtClean="0">
                <a:solidFill>
                  <a:srgbClr val="C00000"/>
                </a:solidFill>
              </a:rPr>
              <a:t> </a:t>
            </a:r>
            <a:r>
              <a:rPr lang="ru-RU" sz="2400" dirty="0" err="1" smtClean="0">
                <a:solidFill>
                  <a:srgbClr val="C00000"/>
                </a:solidFill>
              </a:rPr>
              <a:t>оонньуулар</a:t>
            </a:r>
            <a:r>
              <a:rPr lang="ru-RU" sz="2400" dirty="0" smtClean="0">
                <a:solidFill>
                  <a:srgbClr val="C00000"/>
                </a:solidFill>
              </a:rPr>
              <a:t> </a:t>
            </a:r>
            <a:r>
              <a:rPr lang="ru-RU" sz="2400" dirty="0" err="1" smtClean="0">
                <a:solidFill>
                  <a:srgbClr val="C00000"/>
                </a:solidFill>
              </a:rPr>
              <a:t>кыттыылаахтарыгар</a:t>
            </a:r>
            <a:r>
              <a:rPr lang="ru-RU" sz="2400" dirty="0" smtClean="0">
                <a:solidFill>
                  <a:srgbClr val="C00000"/>
                </a:solidFill>
              </a:rPr>
              <a:t> </a:t>
            </a:r>
            <a:r>
              <a:rPr lang="ru-RU" sz="2400" dirty="0" err="1" smtClean="0">
                <a:solidFill>
                  <a:srgbClr val="C00000"/>
                </a:solidFill>
              </a:rPr>
              <a:t>маастар</a:t>
            </a:r>
            <a:r>
              <a:rPr lang="ru-RU" sz="2400" dirty="0" smtClean="0">
                <a:solidFill>
                  <a:srgbClr val="C00000"/>
                </a:solidFill>
              </a:rPr>
              <a:t>- </a:t>
            </a:r>
            <a:r>
              <a:rPr lang="ru-RU" sz="2400" dirty="0" err="1" smtClean="0">
                <a:solidFill>
                  <a:srgbClr val="C00000"/>
                </a:solidFill>
              </a:rPr>
              <a:t>кылаас.Демьян</a:t>
            </a:r>
            <a:r>
              <a:rPr lang="ru-RU" sz="2400" dirty="0" smtClean="0">
                <a:solidFill>
                  <a:srgbClr val="C00000"/>
                </a:solidFill>
              </a:rPr>
              <a:t> </a:t>
            </a:r>
            <a:r>
              <a:rPr lang="ru-RU" sz="2400" dirty="0" err="1" smtClean="0">
                <a:solidFill>
                  <a:srgbClr val="C00000"/>
                </a:solidFill>
              </a:rPr>
              <a:t>Беднай</a:t>
            </a:r>
            <a:r>
              <a:rPr lang="ru-RU" sz="2400" dirty="0" smtClean="0">
                <a:solidFill>
                  <a:srgbClr val="C00000"/>
                </a:solidFill>
              </a:rPr>
              <a:t> теплоход 2018 </a:t>
            </a:r>
            <a:r>
              <a:rPr lang="ru-RU" sz="2400" dirty="0" err="1" smtClean="0">
                <a:solidFill>
                  <a:srgbClr val="C00000"/>
                </a:solidFill>
              </a:rPr>
              <a:t>сыл</a:t>
            </a:r>
            <a:r>
              <a:rPr lang="ru-RU" sz="2400" dirty="0" smtClean="0">
                <a:solidFill>
                  <a:srgbClr val="C00000"/>
                </a:solidFill>
              </a:rPr>
              <a:t>.</a:t>
            </a:r>
            <a:endParaRPr lang="ru-RU" sz="2400" dirty="0">
              <a:solidFill>
                <a:srgbClr val="C00000"/>
              </a:solidFill>
            </a:endParaRPr>
          </a:p>
        </p:txBody>
      </p:sp>
      <p:pic>
        <p:nvPicPr>
          <p:cNvPr id="21506" name="Picture 2" descr="C:\Users\Acer\Desktop\кэскил\ХОМУСА\IMG-20180711-WA0108.jpe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69794" y="2778677"/>
            <a:ext cx="2952328" cy="1660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9" name="Picture 5" descr="C:\Users\Acer\Desktop\кэскил\ХОМУСА\IMG-20180711-WA0132.jpe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3845380" y="2852936"/>
            <a:ext cx="4352484" cy="2448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34737403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эркээни\Desktop\узоры цветочки\images (5)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652">
            <a:solidFill>
              <a:schemeClr val="accent1"/>
            </a:solidFill>
            <a:miter lim="800000"/>
          </a:ln>
        </p:spPr>
      </p:pic>
      <p:sp>
        <p:nvSpPr>
          <p:cNvPr id="10" name="Содержимое 9"/>
          <p:cNvSpPr>
            <a:spLocks noGrp="1"/>
          </p:cNvSpPr>
          <p:nvPr>
            <p:ph idx="4294967295"/>
          </p:nvPr>
        </p:nvSpPr>
        <p:spPr>
          <a:xfrm>
            <a:off x="0" y="1481138"/>
            <a:ext cx="8229600" cy="4525962"/>
          </a:xfrm>
        </p:spPr>
        <p:txBody>
          <a:bodyPr>
            <a:normAutofit fontScale="77500" lnSpcReduction="20000"/>
          </a:bodyPr>
          <a:lstStyle/>
          <a:p>
            <a:r>
              <a:rPr lang="ru-RU" dirty="0" smtClean="0">
                <a:solidFill>
                  <a:srgbClr val="C00000"/>
                </a:solidFill>
              </a:rPr>
              <a:t>:  </a:t>
            </a:r>
            <a:r>
              <a:rPr lang="ru-RU" dirty="0" err="1" smtClean="0">
                <a:solidFill>
                  <a:srgbClr val="C00000"/>
                </a:solidFill>
              </a:rPr>
              <a:t>Орто</a:t>
            </a:r>
            <a:r>
              <a:rPr lang="ru-RU" dirty="0" smtClean="0">
                <a:solidFill>
                  <a:srgbClr val="C00000"/>
                </a:solidFill>
              </a:rPr>
              <a:t> б</a:t>
            </a:r>
            <a:r>
              <a:rPr lang="sah-RU" dirty="0" smtClean="0">
                <a:solidFill>
                  <a:srgbClr val="C00000"/>
                </a:solidFill>
                <a:latin typeface="Arial Rounded MT Bold" pitchFamily="34" charset="0"/>
              </a:rPr>
              <a:t>ө</a:t>
            </a:r>
            <a:r>
              <a:rPr lang="ru-RU" dirty="0" smtClean="0">
                <a:solidFill>
                  <a:srgbClr val="C00000"/>
                </a:solidFill>
              </a:rPr>
              <a:t>л</a:t>
            </a:r>
            <a:r>
              <a:rPr lang="sah-RU" dirty="0" smtClean="0">
                <a:solidFill>
                  <a:srgbClr val="C00000"/>
                </a:solidFill>
                <a:latin typeface="Arial Rounded MT Bold" pitchFamily="34" charset="0"/>
              </a:rPr>
              <a:t>ө</a:t>
            </a:r>
            <a:r>
              <a:rPr lang="ru-RU" dirty="0" err="1" smtClean="0">
                <a:solidFill>
                  <a:srgbClr val="C00000"/>
                </a:solidFill>
              </a:rPr>
              <a:t>х</a:t>
            </a:r>
            <a:r>
              <a:rPr lang="ru-RU" dirty="0" smtClean="0">
                <a:solidFill>
                  <a:srgbClr val="C00000"/>
                </a:solidFill>
              </a:rPr>
              <a:t> о</a:t>
            </a:r>
            <a:r>
              <a:rPr lang="sah-RU" dirty="0" smtClean="0">
                <a:solidFill>
                  <a:srgbClr val="C00000"/>
                </a:solidFill>
                <a:latin typeface="Arial Rounded MT Bold" pitchFamily="34" charset="0"/>
              </a:rPr>
              <a:t>ҕ</a:t>
            </a:r>
            <a:r>
              <a:rPr lang="ru-RU" dirty="0" err="1" smtClean="0">
                <a:solidFill>
                  <a:srgbClr val="C00000"/>
                </a:solidFill>
              </a:rPr>
              <a:t>олоругар</a:t>
            </a:r>
            <a:r>
              <a:rPr lang="ru-RU" dirty="0" smtClean="0">
                <a:solidFill>
                  <a:srgbClr val="C00000"/>
                </a:solidFill>
              </a:rPr>
              <a:t> </a:t>
            </a:r>
            <a:r>
              <a:rPr lang="ru-RU" dirty="0" err="1" smtClean="0">
                <a:solidFill>
                  <a:srgbClr val="C00000"/>
                </a:solidFill>
              </a:rPr>
              <a:t>ордук</a:t>
            </a:r>
            <a:r>
              <a:rPr lang="ru-RU" dirty="0" smtClean="0">
                <a:solidFill>
                  <a:srgbClr val="C00000"/>
                </a:solidFill>
              </a:rPr>
              <a:t> </a:t>
            </a:r>
            <a:r>
              <a:rPr lang="ru-RU" dirty="0" err="1" smtClean="0">
                <a:solidFill>
                  <a:srgbClr val="C00000"/>
                </a:solidFill>
              </a:rPr>
              <a:t>чуолаан</a:t>
            </a:r>
            <a:r>
              <a:rPr lang="ru-RU" dirty="0" smtClean="0">
                <a:solidFill>
                  <a:srgbClr val="C00000"/>
                </a:solidFill>
              </a:rPr>
              <a:t> </a:t>
            </a:r>
            <a:r>
              <a:rPr lang="ru-RU" dirty="0" err="1" smtClean="0">
                <a:solidFill>
                  <a:srgbClr val="C00000"/>
                </a:solidFill>
              </a:rPr>
              <a:t>араас</a:t>
            </a:r>
            <a:r>
              <a:rPr lang="ru-RU" dirty="0" smtClean="0">
                <a:solidFill>
                  <a:srgbClr val="C00000"/>
                </a:solidFill>
              </a:rPr>
              <a:t> </a:t>
            </a:r>
            <a:r>
              <a:rPr lang="ru-RU" dirty="0" err="1" smtClean="0">
                <a:solidFill>
                  <a:srgbClr val="C00000"/>
                </a:solidFill>
              </a:rPr>
              <a:t>ньымаларга</a:t>
            </a:r>
            <a:r>
              <a:rPr lang="ru-RU" dirty="0" smtClean="0">
                <a:solidFill>
                  <a:srgbClr val="C00000"/>
                </a:solidFill>
              </a:rPr>
              <a:t>  </a:t>
            </a:r>
            <a:r>
              <a:rPr lang="sah-RU" dirty="0" smtClean="0">
                <a:solidFill>
                  <a:srgbClr val="C00000"/>
                </a:solidFill>
                <a:latin typeface="Arial Rounded MT Bold" pitchFamily="34" charset="0"/>
              </a:rPr>
              <a:t>үө</a:t>
            </a:r>
            <a:r>
              <a:rPr lang="ru-RU" dirty="0" err="1" smtClean="0">
                <a:solidFill>
                  <a:srgbClr val="C00000"/>
                </a:solidFill>
              </a:rPr>
              <a:t>рэтэргэ</a:t>
            </a:r>
            <a:r>
              <a:rPr lang="ru-RU" dirty="0" smtClean="0">
                <a:solidFill>
                  <a:srgbClr val="C00000"/>
                </a:solidFill>
              </a:rPr>
              <a:t> бол</a:t>
            </a:r>
            <a:r>
              <a:rPr lang="sah-RU" dirty="0" smtClean="0">
                <a:solidFill>
                  <a:srgbClr val="C00000"/>
                </a:solidFill>
                <a:latin typeface="Arial Rounded MT Bold" pitchFamily="34" charset="0"/>
              </a:rPr>
              <a:t>ҕ</a:t>
            </a:r>
            <a:r>
              <a:rPr lang="ru-RU" dirty="0" err="1" smtClean="0">
                <a:solidFill>
                  <a:srgbClr val="C00000"/>
                </a:solidFill>
              </a:rPr>
              <a:t>омто</a:t>
            </a:r>
            <a:r>
              <a:rPr lang="ru-RU" dirty="0" smtClean="0">
                <a:solidFill>
                  <a:srgbClr val="C00000"/>
                </a:solidFill>
              </a:rPr>
              <a:t> </a:t>
            </a:r>
            <a:r>
              <a:rPr lang="ru-RU" dirty="0" err="1" smtClean="0">
                <a:solidFill>
                  <a:srgbClr val="C00000"/>
                </a:solidFill>
              </a:rPr>
              <a:t>ууруллар</a:t>
            </a:r>
            <a:r>
              <a:rPr lang="ru-RU" dirty="0" smtClean="0">
                <a:solidFill>
                  <a:srgbClr val="C00000"/>
                </a:solidFill>
              </a:rPr>
              <a:t>, «</a:t>
            </a:r>
            <a:r>
              <a:rPr lang="ru-RU" dirty="0" err="1" smtClean="0">
                <a:solidFill>
                  <a:srgbClr val="C00000"/>
                </a:solidFill>
              </a:rPr>
              <a:t>Хомуска</a:t>
            </a:r>
            <a:r>
              <a:rPr lang="ru-RU" dirty="0" smtClean="0">
                <a:solidFill>
                  <a:srgbClr val="C00000"/>
                </a:solidFill>
              </a:rPr>
              <a:t> </a:t>
            </a:r>
            <a:r>
              <a:rPr lang="ru-RU" dirty="0" err="1" smtClean="0">
                <a:solidFill>
                  <a:srgbClr val="C00000"/>
                </a:solidFill>
              </a:rPr>
              <a:t>оло</a:t>
            </a:r>
            <a:r>
              <a:rPr lang="sah-RU" dirty="0" smtClean="0">
                <a:solidFill>
                  <a:srgbClr val="C00000"/>
                </a:solidFill>
                <a:latin typeface="Arial Rounded MT Bold" pitchFamily="34" charset="0"/>
              </a:rPr>
              <a:t>ҕ</a:t>
            </a:r>
            <a:r>
              <a:rPr lang="ru-RU" dirty="0" smtClean="0">
                <a:solidFill>
                  <a:srgbClr val="C00000"/>
                </a:solidFill>
              </a:rPr>
              <a:t>уран </a:t>
            </a:r>
            <a:r>
              <a:rPr lang="ru-RU" dirty="0" err="1" smtClean="0">
                <a:solidFill>
                  <a:srgbClr val="C00000"/>
                </a:solidFill>
              </a:rPr>
              <a:t>норуот</a:t>
            </a:r>
            <a:r>
              <a:rPr lang="ru-RU" dirty="0" smtClean="0">
                <a:solidFill>
                  <a:srgbClr val="C00000"/>
                </a:solidFill>
              </a:rPr>
              <a:t> </a:t>
            </a:r>
            <a:r>
              <a:rPr lang="ru-RU" dirty="0" err="1" smtClean="0">
                <a:solidFill>
                  <a:srgbClr val="C00000"/>
                </a:solidFill>
              </a:rPr>
              <a:t>уус-уран</a:t>
            </a:r>
            <a:r>
              <a:rPr lang="ru-RU" dirty="0" smtClean="0">
                <a:solidFill>
                  <a:srgbClr val="C00000"/>
                </a:solidFill>
              </a:rPr>
              <a:t> </a:t>
            </a:r>
            <a:r>
              <a:rPr lang="ru-RU" dirty="0" err="1" smtClean="0">
                <a:solidFill>
                  <a:srgbClr val="C00000"/>
                </a:solidFill>
              </a:rPr>
              <a:t>айымньытын</a:t>
            </a:r>
            <a:r>
              <a:rPr lang="ru-RU" dirty="0" smtClean="0">
                <a:solidFill>
                  <a:srgbClr val="C00000"/>
                </a:solidFill>
              </a:rPr>
              <a:t>  </a:t>
            </a:r>
            <a:r>
              <a:rPr lang="sah-RU" dirty="0" smtClean="0">
                <a:solidFill>
                  <a:srgbClr val="C00000"/>
                </a:solidFill>
                <a:latin typeface="Arial Rounded MT Bold" pitchFamily="34" charset="0"/>
              </a:rPr>
              <a:t>үө</a:t>
            </a:r>
            <a:r>
              <a:rPr lang="ru-RU" dirty="0" err="1" smtClean="0">
                <a:solidFill>
                  <a:srgbClr val="C00000"/>
                </a:solidFill>
              </a:rPr>
              <a:t>рэтии</a:t>
            </a:r>
            <a:r>
              <a:rPr lang="ru-RU" dirty="0" smtClean="0">
                <a:solidFill>
                  <a:srgbClr val="C00000"/>
                </a:solidFill>
              </a:rPr>
              <a:t>» </a:t>
            </a:r>
            <a:r>
              <a:rPr lang="ru-RU" dirty="0" err="1" smtClean="0">
                <a:solidFill>
                  <a:srgbClr val="C00000"/>
                </a:solidFill>
              </a:rPr>
              <a:t>программаҕа оло</a:t>
            </a:r>
            <a:r>
              <a:rPr lang="sah-RU" dirty="0" smtClean="0">
                <a:solidFill>
                  <a:srgbClr val="C00000"/>
                </a:solidFill>
                <a:latin typeface="Arial Rounded MT Bold" pitchFamily="34" charset="0"/>
              </a:rPr>
              <a:t>ҕ</a:t>
            </a:r>
            <a:r>
              <a:rPr lang="ru-RU" dirty="0" smtClean="0">
                <a:solidFill>
                  <a:srgbClr val="C00000"/>
                </a:solidFill>
              </a:rPr>
              <a:t>уран </a:t>
            </a:r>
            <a:r>
              <a:rPr lang="ru-RU" dirty="0" err="1" smtClean="0">
                <a:solidFill>
                  <a:srgbClr val="C00000"/>
                </a:solidFill>
              </a:rPr>
              <a:t>норуоппут</a:t>
            </a:r>
            <a:r>
              <a:rPr lang="ru-RU" dirty="0" smtClean="0">
                <a:solidFill>
                  <a:srgbClr val="C00000"/>
                </a:solidFill>
              </a:rPr>
              <a:t> </a:t>
            </a:r>
            <a:r>
              <a:rPr lang="ru-RU" dirty="0" err="1" smtClean="0">
                <a:solidFill>
                  <a:srgbClr val="C00000"/>
                </a:solidFill>
              </a:rPr>
              <a:t>баай</a:t>
            </a:r>
            <a:r>
              <a:rPr lang="ru-RU" dirty="0" smtClean="0">
                <a:solidFill>
                  <a:srgbClr val="C00000"/>
                </a:solidFill>
              </a:rPr>
              <a:t> </a:t>
            </a:r>
            <a:r>
              <a:rPr lang="ru-RU" dirty="0" err="1" smtClean="0">
                <a:solidFill>
                  <a:srgbClr val="C00000"/>
                </a:solidFill>
              </a:rPr>
              <a:t>историятын,оло</a:t>
            </a:r>
            <a:r>
              <a:rPr lang="sah-RU" dirty="0" smtClean="0">
                <a:solidFill>
                  <a:srgbClr val="C00000"/>
                </a:solidFill>
                <a:latin typeface="Arial Rounded MT Bold" pitchFamily="34" charset="0"/>
              </a:rPr>
              <a:t>ҕ</a:t>
            </a:r>
            <a:r>
              <a:rPr lang="ru-RU" dirty="0" err="1" smtClean="0">
                <a:solidFill>
                  <a:srgbClr val="C00000"/>
                </a:solidFill>
              </a:rPr>
              <a:t>ун-дьаһа</a:t>
            </a:r>
            <a:r>
              <a:rPr lang="sah-RU" dirty="0" smtClean="0">
                <a:solidFill>
                  <a:srgbClr val="C00000"/>
                </a:solidFill>
                <a:latin typeface="Arial Rounded MT Bold" pitchFamily="34" charset="0"/>
              </a:rPr>
              <a:t>ҕ</a:t>
            </a:r>
            <a:r>
              <a:rPr lang="ru-RU" dirty="0" err="1" smtClean="0">
                <a:solidFill>
                  <a:srgbClr val="C00000"/>
                </a:solidFill>
              </a:rPr>
              <a:t>ын,т</a:t>
            </a:r>
            <a:r>
              <a:rPr lang="sah-RU" dirty="0" smtClean="0">
                <a:solidFill>
                  <a:srgbClr val="C00000"/>
                </a:solidFill>
                <a:latin typeface="Arial Rounded MT Bold" pitchFamily="34" charset="0"/>
              </a:rPr>
              <a:t>ө</a:t>
            </a:r>
            <a:r>
              <a:rPr lang="ru-RU" dirty="0" err="1" smtClean="0">
                <a:solidFill>
                  <a:srgbClr val="C00000"/>
                </a:solidFill>
              </a:rPr>
              <a:t>рүт үгэстэрин сиэрин-туомун</a:t>
            </a:r>
            <a:r>
              <a:rPr lang="ru-RU" dirty="0" smtClean="0">
                <a:solidFill>
                  <a:srgbClr val="C00000"/>
                </a:solidFill>
              </a:rPr>
              <a:t> </a:t>
            </a:r>
            <a:r>
              <a:rPr lang="sah-RU" dirty="0" smtClean="0">
                <a:solidFill>
                  <a:srgbClr val="C00000"/>
                </a:solidFill>
                <a:latin typeface="Arial Rounded MT Bold" pitchFamily="34" charset="0"/>
              </a:rPr>
              <a:t>үө</a:t>
            </a:r>
            <a:r>
              <a:rPr lang="ru-RU" dirty="0" err="1" smtClean="0">
                <a:solidFill>
                  <a:srgbClr val="C00000"/>
                </a:solidFill>
              </a:rPr>
              <a:t>рэтэбит</a:t>
            </a:r>
            <a:r>
              <a:rPr lang="ru-RU" dirty="0" smtClean="0">
                <a:solidFill>
                  <a:srgbClr val="C00000"/>
                </a:solidFill>
              </a:rPr>
              <a:t> .Программа </a:t>
            </a:r>
            <a:r>
              <a:rPr lang="ru-RU" dirty="0" err="1" smtClean="0">
                <a:solidFill>
                  <a:srgbClr val="C00000"/>
                </a:solidFill>
              </a:rPr>
              <a:t>сыалынан-соругунан</a:t>
            </a:r>
            <a:r>
              <a:rPr lang="ru-RU" dirty="0" smtClean="0">
                <a:solidFill>
                  <a:srgbClr val="C00000"/>
                </a:solidFill>
              </a:rPr>
              <a:t> </a:t>
            </a:r>
            <a:r>
              <a:rPr lang="ru-RU" dirty="0" err="1" smtClean="0">
                <a:solidFill>
                  <a:srgbClr val="C00000"/>
                </a:solidFill>
              </a:rPr>
              <a:t>буолар</a:t>
            </a:r>
            <a:r>
              <a:rPr lang="ru-RU" dirty="0" smtClean="0">
                <a:solidFill>
                  <a:srgbClr val="C00000"/>
                </a:solidFill>
              </a:rPr>
              <a:t>: </a:t>
            </a:r>
            <a:r>
              <a:rPr lang="ru-RU" dirty="0" err="1" smtClean="0">
                <a:solidFill>
                  <a:srgbClr val="C00000"/>
                </a:solidFill>
              </a:rPr>
              <a:t>норуот</a:t>
            </a:r>
            <a:r>
              <a:rPr lang="ru-RU" dirty="0" smtClean="0">
                <a:solidFill>
                  <a:srgbClr val="C00000"/>
                </a:solidFill>
              </a:rPr>
              <a:t> </a:t>
            </a:r>
            <a:r>
              <a:rPr lang="ru-RU" dirty="0" err="1" smtClean="0">
                <a:solidFill>
                  <a:srgbClr val="C00000"/>
                </a:solidFill>
              </a:rPr>
              <a:t>киэҥ туттар</a:t>
            </a:r>
            <a:r>
              <a:rPr lang="ru-RU" dirty="0" smtClean="0">
                <a:solidFill>
                  <a:srgbClr val="C00000"/>
                </a:solidFill>
              </a:rPr>
              <a:t> </a:t>
            </a:r>
            <a:r>
              <a:rPr lang="ru-RU" dirty="0" err="1" smtClean="0">
                <a:solidFill>
                  <a:srgbClr val="C00000"/>
                </a:solidFill>
              </a:rPr>
              <a:t>музыкальнай</a:t>
            </a:r>
            <a:r>
              <a:rPr lang="ru-RU" dirty="0" smtClean="0">
                <a:solidFill>
                  <a:srgbClr val="C00000"/>
                </a:solidFill>
              </a:rPr>
              <a:t> </a:t>
            </a:r>
            <a:r>
              <a:rPr lang="ru-RU" dirty="0" err="1" smtClean="0">
                <a:solidFill>
                  <a:srgbClr val="C00000"/>
                </a:solidFill>
              </a:rPr>
              <a:t>инструменыгар</a:t>
            </a:r>
            <a:r>
              <a:rPr lang="ru-RU" dirty="0" smtClean="0">
                <a:solidFill>
                  <a:srgbClr val="C00000"/>
                </a:solidFill>
              </a:rPr>
              <a:t>- </a:t>
            </a:r>
            <a:r>
              <a:rPr lang="ru-RU" dirty="0" err="1" smtClean="0">
                <a:solidFill>
                  <a:srgbClr val="C00000"/>
                </a:solidFill>
              </a:rPr>
              <a:t>хомуска</a:t>
            </a:r>
            <a:r>
              <a:rPr lang="ru-RU" dirty="0" smtClean="0">
                <a:solidFill>
                  <a:srgbClr val="C00000"/>
                </a:solidFill>
              </a:rPr>
              <a:t> </a:t>
            </a:r>
            <a:r>
              <a:rPr lang="ru-RU" dirty="0" err="1" smtClean="0">
                <a:solidFill>
                  <a:srgbClr val="C00000"/>
                </a:solidFill>
              </a:rPr>
              <a:t>оонньууну</a:t>
            </a:r>
            <a:r>
              <a:rPr lang="ru-RU" dirty="0" smtClean="0">
                <a:solidFill>
                  <a:srgbClr val="C00000"/>
                </a:solidFill>
              </a:rPr>
              <a:t> </a:t>
            </a:r>
            <a:r>
              <a:rPr lang="ru-RU" dirty="0" err="1" smtClean="0">
                <a:solidFill>
                  <a:srgbClr val="C00000"/>
                </a:solidFill>
              </a:rPr>
              <a:t>сайыннарыы</a:t>
            </a:r>
            <a:r>
              <a:rPr lang="ru-RU" dirty="0" smtClean="0">
                <a:solidFill>
                  <a:srgbClr val="C00000"/>
                </a:solidFill>
              </a:rPr>
              <a:t>. </a:t>
            </a:r>
            <a:r>
              <a:rPr lang="ru-RU" dirty="0" err="1" smtClean="0">
                <a:solidFill>
                  <a:srgbClr val="C00000"/>
                </a:solidFill>
              </a:rPr>
              <a:t>Оонньуур</a:t>
            </a:r>
            <a:r>
              <a:rPr lang="ru-RU" dirty="0" smtClean="0">
                <a:solidFill>
                  <a:srgbClr val="C00000"/>
                </a:solidFill>
              </a:rPr>
              <a:t> </a:t>
            </a:r>
            <a:r>
              <a:rPr lang="ru-RU" dirty="0" err="1" smtClean="0">
                <a:solidFill>
                  <a:srgbClr val="C00000"/>
                </a:solidFill>
              </a:rPr>
              <a:t>техниканы</a:t>
            </a:r>
            <a:r>
              <a:rPr lang="ru-RU" dirty="0" smtClean="0">
                <a:solidFill>
                  <a:srgbClr val="C00000"/>
                </a:solidFill>
              </a:rPr>
              <a:t> ба</a:t>
            </a:r>
            <a:r>
              <a:rPr lang="sah-RU" dirty="0" smtClean="0">
                <a:solidFill>
                  <a:srgbClr val="C00000"/>
                </a:solidFill>
                <a:latin typeface="Arial Rounded MT Bold" pitchFamily="34" charset="0"/>
              </a:rPr>
              <a:t>һ</a:t>
            </a:r>
            <a:r>
              <a:rPr lang="ru-RU" dirty="0" err="1" smtClean="0">
                <a:solidFill>
                  <a:srgbClr val="C00000"/>
                </a:solidFill>
              </a:rPr>
              <a:t>ылааһын.</a:t>
            </a:r>
            <a:endParaRPr lang="ru-RU" dirty="0" smtClean="0">
              <a:solidFill>
                <a:srgbClr val="C00000"/>
              </a:solidFill>
            </a:endParaRPr>
          </a:p>
          <a:p>
            <a:r>
              <a:rPr lang="ru-RU" dirty="0" smtClean="0">
                <a:solidFill>
                  <a:srgbClr val="C00000"/>
                </a:solidFill>
              </a:rPr>
              <a:t>- </a:t>
            </a:r>
            <a:r>
              <a:rPr lang="ru-RU" dirty="0" err="1" smtClean="0">
                <a:solidFill>
                  <a:srgbClr val="C00000"/>
                </a:solidFill>
              </a:rPr>
              <a:t>Норуот</a:t>
            </a:r>
            <a:r>
              <a:rPr lang="ru-RU" dirty="0" smtClean="0">
                <a:solidFill>
                  <a:srgbClr val="C00000"/>
                </a:solidFill>
              </a:rPr>
              <a:t> </a:t>
            </a:r>
            <a:r>
              <a:rPr lang="ru-RU" dirty="0" err="1" smtClean="0">
                <a:solidFill>
                  <a:srgbClr val="C00000"/>
                </a:solidFill>
              </a:rPr>
              <a:t>тылынан</a:t>
            </a:r>
            <a:r>
              <a:rPr lang="ru-RU" dirty="0" smtClean="0">
                <a:solidFill>
                  <a:srgbClr val="C00000"/>
                </a:solidFill>
              </a:rPr>
              <a:t> </a:t>
            </a:r>
            <a:r>
              <a:rPr lang="ru-RU" dirty="0" err="1" smtClean="0">
                <a:solidFill>
                  <a:srgbClr val="C00000"/>
                </a:solidFill>
              </a:rPr>
              <a:t>уус-уран</a:t>
            </a:r>
            <a:r>
              <a:rPr lang="ru-RU" dirty="0" smtClean="0">
                <a:solidFill>
                  <a:srgbClr val="C00000"/>
                </a:solidFill>
              </a:rPr>
              <a:t> </a:t>
            </a:r>
            <a:r>
              <a:rPr lang="ru-RU" dirty="0" err="1" smtClean="0">
                <a:solidFill>
                  <a:srgbClr val="C00000"/>
                </a:solidFill>
              </a:rPr>
              <a:t>айымньытын</a:t>
            </a:r>
            <a:r>
              <a:rPr lang="ru-RU" dirty="0" smtClean="0">
                <a:solidFill>
                  <a:srgbClr val="C00000"/>
                </a:solidFill>
              </a:rPr>
              <a:t> </a:t>
            </a:r>
            <a:r>
              <a:rPr lang="ru-RU" dirty="0" err="1" smtClean="0">
                <a:solidFill>
                  <a:srgbClr val="C00000"/>
                </a:solidFill>
              </a:rPr>
              <a:t>н</a:t>
            </a:r>
            <a:r>
              <a:rPr lang="sah-RU" dirty="0" smtClean="0">
                <a:solidFill>
                  <a:srgbClr val="C00000"/>
                </a:solidFill>
                <a:latin typeface="Arial Rounded MT Bold" pitchFamily="34" charset="0"/>
              </a:rPr>
              <a:t>өҥүө</a:t>
            </a:r>
            <a:r>
              <a:rPr lang="ru-RU" dirty="0" smtClean="0">
                <a:solidFill>
                  <a:srgbClr val="C00000"/>
                </a:solidFill>
              </a:rPr>
              <a:t> т</a:t>
            </a:r>
            <a:r>
              <a:rPr lang="sah-RU" dirty="0" smtClean="0">
                <a:solidFill>
                  <a:srgbClr val="C00000"/>
                </a:solidFill>
                <a:latin typeface="Arial Rounded MT Bold" pitchFamily="34" charset="0"/>
              </a:rPr>
              <a:t>ө</a:t>
            </a:r>
            <a:r>
              <a:rPr lang="ru-RU" dirty="0" err="1" smtClean="0">
                <a:solidFill>
                  <a:srgbClr val="C00000"/>
                </a:solidFill>
              </a:rPr>
              <a:t>р</a:t>
            </a:r>
            <a:r>
              <a:rPr lang="sah-RU" dirty="0" smtClean="0">
                <a:solidFill>
                  <a:srgbClr val="C00000"/>
                </a:solidFill>
                <a:latin typeface="Arial Rounded MT Bold" pitchFamily="34" charset="0"/>
              </a:rPr>
              <a:t>өө</a:t>
            </a:r>
            <a:r>
              <a:rPr lang="ru-RU" dirty="0" err="1" smtClean="0">
                <a:solidFill>
                  <a:srgbClr val="C00000"/>
                </a:solidFill>
              </a:rPr>
              <a:t>бүт норуоппут</a:t>
            </a:r>
            <a:r>
              <a:rPr lang="ru-RU" dirty="0" smtClean="0">
                <a:solidFill>
                  <a:srgbClr val="C00000"/>
                </a:solidFill>
              </a:rPr>
              <a:t> </a:t>
            </a:r>
            <a:r>
              <a:rPr lang="ru-RU" dirty="0" err="1" smtClean="0">
                <a:solidFill>
                  <a:srgbClr val="C00000"/>
                </a:solidFill>
              </a:rPr>
              <a:t>тылын</a:t>
            </a:r>
            <a:r>
              <a:rPr lang="ru-RU" dirty="0" smtClean="0">
                <a:solidFill>
                  <a:srgbClr val="C00000"/>
                </a:solidFill>
              </a:rPr>
              <a:t>-</a:t>
            </a:r>
            <a:r>
              <a:rPr lang="sah-RU" dirty="0" smtClean="0">
                <a:solidFill>
                  <a:srgbClr val="C00000"/>
                </a:solidFill>
                <a:latin typeface="Arial Rounded MT Bold" pitchFamily="34" charset="0"/>
              </a:rPr>
              <a:t>ө</a:t>
            </a:r>
            <a:r>
              <a:rPr lang="ru-RU" dirty="0" err="1" smtClean="0">
                <a:solidFill>
                  <a:srgbClr val="C00000"/>
                </a:solidFill>
              </a:rPr>
              <a:t>һүн кэрэтин,баайын</a:t>
            </a:r>
            <a:r>
              <a:rPr lang="ru-RU" dirty="0" smtClean="0">
                <a:solidFill>
                  <a:srgbClr val="C00000"/>
                </a:solidFill>
              </a:rPr>
              <a:t> </a:t>
            </a:r>
            <a:r>
              <a:rPr lang="ru-RU" dirty="0" err="1" smtClean="0">
                <a:solidFill>
                  <a:srgbClr val="C00000"/>
                </a:solidFill>
              </a:rPr>
              <a:t>чи</a:t>
            </a:r>
            <a:r>
              <a:rPr lang="sah-RU" dirty="0" smtClean="0">
                <a:solidFill>
                  <a:srgbClr val="C00000"/>
                </a:solidFill>
                <a:latin typeface="Arial Rounded MT Bold" pitchFamily="34" charset="0"/>
              </a:rPr>
              <a:t>ҥ</a:t>
            </a:r>
            <a:r>
              <a:rPr lang="ru-RU" dirty="0" err="1" smtClean="0">
                <a:solidFill>
                  <a:srgbClr val="C00000"/>
                </a:solidFill>
              </a:rPr>
              <a:t>этии,ону</a:t>
            </a:r>
            <a:r>
              <a:rPr lang="ru-RU" dirty="0" smtClean="0">
                <a:solidFill>
                  <a:srgbClr val="C00000"/>
                </a:solidFill>
              </a:rPr>
              <a:t> ба</a:t>
            </a:r>
            <a:r>
              <a:rPr lang="sah-RU" dirty="0" smtClean="0">
                <a:solidFill>
                  <a:srgbClr val="C00000"/>
                </a:solidFill>
                <a:latin typeface="Arial Rounded MT Bold" pitchFamily="34" charset="0"/>
              </a:rPr>
              <a:t>һ</a:t>
            </a:r>
            <a:r>
              <a:rPr lang="ru-RU" dirty="0" err="1" smtClean="0">
                <a:solidFill>
                  <a:srgbClr val="C00000"/>
                </a:solidFill>
              </a:rPr>
              <a:t>ылыырга</a:t>
            </a:r>
            <a:r>
              <a:rPr lang="ru-RU" dirty="0" smtClean="0">
                <a:solidFill>
                  <a:srgbClr val="C00000"/>
                </a:solidFill>
              </a:rPr>
              <a:t> к</a:t>
            </a:r>
            <a:r>
              <a:rPr lang="sah-RU" dirty="0" smtClean="0">
                <a:solidFill>
                  <a:srgbClr val="C00000"/>
                </a:solidFill>
                <a:latin typeface="Arial Rounded MT Bold" pitchFamily="34" charset="0"/>
              </a:rPr>
              <a:t>ө</a:t>
            </a:r>
            <a:r>
              <a:rPr lang="ru-RU" dirty="0" smtClean="0">
                <a:solidFill>
                  <a:srgbClr val="C00000"/>
                </a:solidFill>
              </a:rPr>
              <a:t>5улээһин.</a:t>
            </a:r>
          </a:p>
          <a:p>
            <a:r>
              <a:rPr lang="ru-RU" dirty="0" smtClean="0">
                <a:solidFill>
                  <a:srgbClr val="C00000"/>
                </a:solidFill>
              </a:rPr>
              <a:t>- Саха </a:t>
            </a:r>
            <a:r>
              <a:rPr lang="ru-RU" dirty="0" err="1" smtClean="0">
                <a:solidFill>
                  <a:srgbClr val="C00000"/>
                </a:solidFill>
              </a:rPr>
              <a:t>норуотун</a:t>
            </a:r>
            <a:r>
              <a:rPr lang="ru-RU" dirty="0" smtClean="0">
                <a:solidFill>
                  <a:srgbClr val="C00000"/>
                </a:solidFill>
              </a:rPr>
              <a:t> </a:t>
            </a:r>
            <a:r>
              <a:rPr lang="ru-RU" dirty="0" err="1" smtClean="0">
                <a:solidFill>
                  <a:srgbClr val="C00000"/>
                </a:solidFill>
              </a:rPr>
              <a:t>ут</a:t>
            </a:r>
            <a:r>
              <a:rPr lang="sah-RU" dirty="0" smtClean="0">
                <a:solidFill>
                  <a:srgbClr val="C00000"/>
                </a:solidFill>
                <a:latin typeface="Arial Rounded MT Bold" pitchFamily="34" charset="0"/>
              </a:rPr>
              <a:t>үө</a:t>
            </a:r>
            <a:r>
              <a:rPr lang="ru-RU" dirty="0" smtClean="0">
                <a:solidFill>
                  <a:srgbClr val="C00000"/>
                </a:solidFill>
              </a:rPr>
              <a:t> </a:t>
            </a:r>
            <a:r>
              <a:rPr lang="ru-RU" dirty="0" err="1" smtClean="0">
                <a:solidFill>
                  <a:srgbClr val="C00000"/>
                </a:solidFill>
              </a:rPr>
              <a:t>угэстэрин</a:t>
            </a:r>
            <a:r>
              <a:rPr lang="ru-RU" dirty="0" smtClean="0">
                <a:solidFill>
                  <a:srgbClr val="C00000"/>
                </a:solidFill>
              </a:rPr>
              <a:t>, </a:t>
            </a:r>
            <a:r>
              <a:rPr lang="ru-RU" dirty="0" err="1" smtClean="0">
                <a:solidFill>
                  <a:srgbClr val="C00000"/>
                </a:solidFill>
              </a:rPr>
              <a:t>оьуокайы</a:t>
            </a:r>
            <a:r>
              <a:rPr lang="ru-RU" dirty="0" smtClean="0">
                <a:solidFill>
                  <a:srgbClr val="C00000"/>
                </a:solidFill>
              </a:rPr>
              <a:t>, </a:t>
            </a:r>
            <a:r>
              <a:rPr lang="ru-RU" dirty="0" err="1" smtClean="0">
                <a:solidFill>
                  <a:srgbClr val="C00000"/>
                </a:solidFill>
              </a:rPr>
              <a:t>тойугу</a:t>
            </a:r>
            <a:r>
              <a:rPr lang="ru-RU" dirty="0" smtClean="0">
                <a:solidFill>
                  <a:srgbClr val="C00000"/>
                </a:solidFill>
              </a:rPr>
              <a:t>, </a:t>
            </a:r>
            <a:r>
              <a:rPr lang="ru-RU" dirty="0" err="1" smtClean="0">
                <a:solidFill>
                  <a:srgbClr val="C00000"/>
                </a:solidFill>
              </a:rPr>
              <a:t>норуот</a:t>
            </a:r>
            <a:r>
              <a:rPr lang="ru-RU" dirty="0" smtClean="0">
                <a:solidFill>
                  <a:srgbClr val="C00000"/>
                </a:solidFill>
              </a:rPr>
              <a:t> </a:t>
            </a:r>
            <a:r>
              <a:rPr lang="ru-RU" dirty="0" err="1" smtClean="0">
                <a:solidFill>
                  <a:srgbClr val="C00000"/>
                </a:solidFill>
              </a:rPr>
              <a:t>ырыатын</a:t>
            </a:r>
            <a:r>
              <a:rPr lang="ru-RU" dirty="0" smtClean="0">
                <a:solidFill>
                  <a:srgbClr val="C00000"/>
                </a:solidFill>
              </a:rPr>
              <a:t> </a:t>
            </a:r>
            <a:r>
              <a:rPr lang="ru-RU" dirty="0" err="1" smtClean="0">
                <a:solidFill>
                  <a:srgbClr val="C00000"/>
                </a:solidFill>
              </a:rPr>
              <a:t>толорорго</a:t>
            </a:r>
            <a:r>
              <a:rPr lang="ru-RU" dirty="0" smtClean="0">
                <a:solidFill>
                  <a:srgbClr val="C00000"/>
                </a:solidFill>
              </a:rPr>
              <a:t> </a:t>
            </a:r>
            <a:r>
              <a:rPr lang="sah-RU" dirty="0" smtClean="0">
                <a:solidFill>
                  <a:srgbClr val="C00000"/>
                </a:solidFill>
                <a:latin typeface="Arial Rounded MT Bold" pitchFamily="34" charset="0"/>
              </a:rPr>
              <a:t>үө</a:t>
            </a:r>
            <a:r>
              <a:rPr lang="ru-RU" dirty="0" err="1" smtClean="0">
                <a:solidFill>
                  <a:srgbClr val="C00000"/>
                </a:solidFill>
              </a:rPr>
              <a:t>рэтии.Хомуһунан </a:t>
            </a:r>
            <a:r>
              <a:rPr lang="ru-RU" dirty="0" smtClean="0">
                <a:solidFill>
                  <a:srgbClr val="C00000"/>
                </a:solidFill>
              </a:rPr>
              <a:t>ү</a:t>
            </a:r>
            <a:r>
              <a:rPr lang="sah-RU" dirty="0" smtClean="0">
                <a:solidFill>
                  <a:srgbClr val="C00000"/>
                </a:solidFill>
                <a:latin typeface="Arial Rounded MT Bold" pitchFamily="34" charset="0"/>
              </a:rPr>
              <a:t>ҥ</a:t>
            </a:r>
            <a:r>
              <a:rPr lang="ru-RU" dirty="0" err="1" smtClean="0">
                <a:solidFill>
                  <a:srgbClr val="C00000"/>
                </a:solidFill>
              </a:rPr>
              <a:t>күүнү,ырыаны доҕуһуоллуур буолууну</a:t>
            </a:r>
            <a:r>
              <a:rPr lang="ru-RU" dirty="0" smtClean="0">
                <a:solidFill>
                  <a:srgbClr val="C00000"/>
                </a:solidFill>
              </a:rPr>
              <a:t> </a:t>
            </a:r>
            <a:r>
              <a:rPr lang="ru-RU" dirty="0" err="1" smtClean="0">
                <a:solidFill>
                  <a:srgbClr val="C00000"/>
                </a:solidFill>
              </a:rPr>
              <a:t>ситиһии.</a:t>
            </a:r>
            <a:endParaRPr lang="ru-RU" dirty="0" smtClean="0">
              <a:solidFill>
                <a:srgbClr val="C00000"/>
              </a:solidFill>
            </a:endParaRPr>
          </a:p>
          <a:p>
            <a:r>
              <a:rPr lang="ru-RU" dirty="0" smtClean="0">
                <a:solidFill>
                  <a:srgbClr val="C00000"/>
                </a:solidFill>
              </a:rPr>
              <a:t>   Тута </a:t>
            </a:r>
            <a:r>
              <a:rPr lang="ru-RU" dirty="0" err="1" smtClean="0">
                <a:solidFill>
                  <a:srgbClr val="C00000"/>
                </a:solidFill>
              </a:rPr>
              <a:t>хоһуйуу ньыматын</a:t>
            </a:r>
            <a:r>
              <a:rPr lang="sah-RU" dirty="0" smtClean="0">
                <a:solidFill>
                  <a:srgbClr val="C00000"/>
                </a:solidFill>
                <a:latin typeface="Arial Rounded MT Bold" pitchFamily="34" charset="0"/>
              </a:rPr>
              <a:t>,</a:t>
            </a:r>
            <a:r>
              <a:rPr lang="ru-RU" dirty="0" smtClean="0">
                <a:solidFill>
                  <a:srgbClr val="C00000"/>
                </a:solidFill>
              </a:rPr>
              <a:t>  </a:t>
            </a:r>
            <a:r>
              <a:rPr lang="ru-RU" dirty="0" err="1" smtClean="0">
                <a:solidFill>
                  <a:srgbClr val="C00000"/>
                </a:solidFill>
              </a:rPr>
              <a:t>айар</a:t>
            </a:r>
            <a:r>
              <a:rPr lang="ru-RU" dirty="0" smtClean="0">
                <a:solidFill>
                  <a:srgbClr val="C00000"/>
                </a:solidFill>
              </a:rPr>
              <a:t> </a:t>
            </a:r>
            <a:r>
              <a:rPr lang="ru-RU" dirty="0" err="1" smtClean="0">
                <a:solidFill>
                  <a:srgbClr val="C00000"/>
                </a:solidFill>
              </a:rPr>
              <a:t>дьоҕуру сайыннарыы</a:t>
            </a:r>
            <a:endParaRPr lang="ru-RU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 descr="C:\Users\эркээни\Desktop\узоры цветочки\images (5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8194" name="Picture 2" descr="C:\Users\эркээни\Desktop\30лет кэскил\Репертуары Кэскил\стенд хомус\20161124085128.png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 rot="-480000">
            <a:off x="255113" y="1398097"/>
            <a:ext cx="3941763" cy="3941763"/>
          </a:xfrm>
          <a:prstGeom prst="rect">
            <a:avLst/>
          </a:prstGeom>
          <a:noFill/>
        </p:spPr>
      </p:pic>
      <p:pic>
        <p:nvPicPr>
          <p:cNvPr id="8195" name="Picture 3" descr="C:\Users\эркээни\Desktop\30лет кэскил\Репертуары Кэскил\стенд хомус\20161126083408.png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 rot="480000">
            <a:off x="4945545" y="1398207"/>
            <a:ext cx="3943350" cy="3941763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40957" y="214290"/>
            <a:ext cx="8960199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ru-RU" sz="3600" b="1" cap="all" dirty="0" smtClean="0">
                <a:ln/>
                <a:solidFill>
                  <a:srgbClr val="C0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«</a:t>
            </a:r>
            <a:r>
              <a:rPr lang="ru-RU" sz="3600" b="1" cap="all" dirty="0" err="1" smtClean="0">
                <a:ln/>
                <a:solidFill>
                  <a:srgbClr val="C0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Кэскил</a:t>
            </a:r>
            <a:r>
              <a:rPr lang="ru-RU" sz="3600" b="1" cap="all" dirty="0" smtClean="0">
                <a:ln/>
                <a:solidFill>
                  <a:srgbClr val="C0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» </a:t>
            </a:r>
            <a:r>
              <a:rPr lang="ru-RU" sz="3600" b="1" cap="all" dirty="0" err="1" smtClean="0">
                <a:ln/>
                <a:solidFill>
                  <a:srgbClr val="C0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кэнчээрилэрэ</a:t>
            </a:r>
            <a:endParaRPr lang="ru-RU" sz="3600" b="1" cap="all" spc="0" dirty="0">
              <a:ln/>
              <a:solidFill>
                <a:srgbClr val="C00000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  <p:pic>
        <p:nvPicPr>
          <p:cNvPr id="2050" name="Picture 2" descr="C:\Users\эркээни\Desktop\картинки\узоры цветочки\images (10)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-2640000">
            <a:off x="3671752" y="1095966"/>
            <a:ext cx="1849133" cy="1857388"/>
          </a:xfrm>
          <a:prstGeom prst="rect">
            <a:avLst/>
          </a:prstGeom>
          <a:noFill/>
        </p:spPr>
      </p:pic>
      <p:pic>
        <p:nvPicPr>
          <p:cNvPr id="10" name="Picture 3" descr="C:\Users\эркээни\Desktop\30лет кэскил\Репертуары Кэскил\стенд хомус\20161126083025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14678" y="3857628"/>
            <a:ext cx="2786082" cy="2786082"/>
          </a:xfrm>
          <a:prstGeom prst="rect">
            <a:avLst/>
          </a:prstGeom>
          <a:noFill/>
        </p:spPr>
      </p:pic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88" y="4291538"/>
            <a:ext cx="1195547" cy="1702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651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9676" y="4169975"/>
            <a:ext cx="1091480" cy="15625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folHlink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accent1"/>
                  </a:outerShdw>
                </a:effectLst>
              </a14:hiddenEffects>
            </a:ext>
          </a:extLst>
        </p:spPr>
      </p:pic>
      <p:pic>
        <p:nvPicPr>
          <p:cNvPr id="27652" name="Picture 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7001" y="5732515"/>
            <a:ext cx="1524000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folHlink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accent1"/>
                  </a:outerShdw>
                </a:effectLst>
              </a14:hiddenEffects>
            </a:ext>
          </a:extLst>
        </p:spPr>
      </p:pic>
      <p:pic>
        <p:nvPicPr>
          <p:cNvPr id="27653" name="Picture 5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5387850"/>
            <a:ext cx="1024413" cy="14561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folHlink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accent1"/>
                  </a:outerShdw>
                </a:effectLst>
              </a14:hiddenEffects>
            </a:ext>
          </a:extLst>
        </p:spPr>
      </p:pic>
      <p:pic>
        <p:nvPicPr>
          <p:cNvPr id="27654" name="Picture 6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3935" y="5068510"/>
            <a:ext cx="1064601" cy="15124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folHlink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accent1"/>
                  </a:outerShdw>
                </a:effectLst>
              </a14:hiddenEffects>
            </a:ext>
          </a:extLst>
        </p:spPr>
      </p:pic>
      <p:pic>
        <p:nvPicPr>
          <p:cNvPr id="27655" name="Picture 7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296" y="4951245"/>
            <a:ext cx="1080215" cy="1539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folHlink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accent1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72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19672" y="1340768"/>
            <a:ext cx="5333367" cy="39980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800" dirty="0" err="1" smtClean="0"/>
              <a:t>Бэлиэ</a:t>
            </a:r>
            <a:r>
              <a:rPr lang="ru-RU" sz="2800" dirty="0" smtClean="0"/>
              <a:t> </a:t>
            </a:r>
            <a:r>
              <a:rPr lang="ru-RU" sz="2800" dirty="0" err="1" smtClean="0"/>
              <a:t>тугэннэр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1229482274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3" descr="C:\Users\эркээни\Desktop\узоры цветочки\images (5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4098" name="Picture 2" descr="C:\Users\эркээни\Desktop\30лет кэскил\Репертуары Кэскил\стенд хомус\20160705_152453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 r="-174"/>
          <a:stretch>
            <a:fillRect/>
          </a:stretch>
        </p:blipFill>
        <p:spPr bwMode="auto">
          <a:xfrm rot="5400000">
            <a:off x="250000" y="1821647"/>
            <a:ext cx="3357587" cy="2000264"/>
          </a:xfrm>
          <a:prstGeom prst="rect">
            <a:avLst/>
          </a:prstGeom>
          <a:noFill/>
        </p:spPr>
      </p:pic>
      <p:sp>
        <p:nvSpPr>
          <p:cNvPr id="8" name="Заголовок 7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200" dirty="0" err="1" smtClean="0">
                <a:solidFill>
                  <a:srgbClr val="FF0000"/>
                </a:solidFill>
              </a:rPr>
              <a:t>Хомус</a:t>
            </a:r>
            <a:r>
              <a:rPr lang="ru-RU" sz="3200" dirty="0" smtClean="0">
                <a:solidFill>
                  <a:srgbClr val="FF0000"/>
                </a:solidFill>
              </a:rPr>
              <a:t> </a:t>
            </a:r>
            <a:r>
              <a:rPr lang="ru-RU" sz="3200" dirty="0" err="1" smtClean="0">
                <a:solidFill>
                  <a:srgbClr val="FF0000"/>
                </a:solidFill>
              </a:rPr>
              <a:t>куттаах</a:t>
            </a:r>
            <a:r>
              <a:rPr lang="ru-RU" sz="3200" dirty="0" smtClean="0">
                <a:solidFill>
                  <a:srgbClr val="FF0000"/>
                </a:solidFill>
              </a:rPr>
              <a:t> </a:t>
            </a:r>
            <a:r>
              <a:rPr lang="ru-RU" sz="3200" dirty="0" err="1" smtClean="0">
                <a:solidFill>
                  <a:srgbClr val="FF0000"/>
                </a:solidFill>
              </a:rPr>
              <a:t>дьиэ-кэргэттэр</a:t>
            </a:r>
            <a:endParaRPr lang="ru-RU" sz="3200" dirty="0">
              <a:solidFill>
                <a:srgbClr val="FF0000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928662" y="4572008"/>
            <a:ext cx="1857388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1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Татьяна Семеновна Борисова, </a:t>
            </a:r>
            <a:r>
              <a:rPr lang="ru-RU" sz="14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сиэнэ</a:t>
            </a:r>
            <a:r>
              <a:rPr lang="ru-RU" sz="1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Анжела</a:t>
            </a:r>
            <a:endParaRPr lang="ru-RU" sz="1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4099" name="Picture 3" descr="C:\Users\эркээни\Desktop\30лет кэскил\Репертуары Кэскил\стенд хомус\IMG-20161129-WA0217.jpg"/>
          <p:cNvPicPr>
            <a:picLocks noChangeAspect="1" noChangeArrowheads="1"/>
          </p:cNvPicPr>
          <p:nvPr/>
        </p:nvPicPr>
        <p:blipFill>
          <a:blip r:embed="rId4" cstate="print"/>
          <a:srcRect l="32776" r="28642"/>
          <a:stretch>
            <a:fillRect/>
          </a:stretch>
        </p:blipFill>
        <p:spPr bwMode="auto">
          <a:xfrm>
            <a:off x="4462126" y="1142984"/>
            <a:ext cx="2253911" cy="3357586"/>
          </a:xfrm>
          <a:prstGeom prst="rect">
            <a:avLst/>
          </a:prstGeom>
          <a:noFill/>
        </p:spPr>
      </p:pic>
      <p:sp>
        <p:nvSpPr>
          <p:cNvPr id="12" name="Прямоугольник 11"/>
          <p:cNvSpPr/>
          <p:nvPr/>
        </p:nvSpPr>
        <p:spPr>
          <a:xfrm>
            <a:off x="4429124" y="4572007"/>
            <a:ext cx="242887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Иван Николаевич, Александра Ивановна </a:t>
            </a:r>
            <a:r>
              <a:rPr lang="ru-RU" sz="14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Ефремовтар</a:t>
            </a:r>
            <a:r>
              <a:rPr lang="ru-RU" sz="1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ru-RU" sz="14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дьиэ</a:t>
            </a:r>
            <a:r>
              <a:rPr lang="ru-RU" sz="1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ru-RU" sz="14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кэргэттэрэ</a:t>
            </a:r>
            <a:endParaRPr lang="ru-RU" sz="14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эркээни\Desktop\узоры цветочки\images (5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43010" name="Picture 2" descr="C:\Users\эркээни\Desktop\30лет кэскил\Репертуары Кэскил\стенд хомус\20160618_132115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557235" y="1481138"/>
            <a:ext cx="8029530" cy="4525962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400" dirty="0" smtClean="0">
                <a:solidFill>
                  <a:srgbClr val="C00000"/>
                </a:solidFill>
              </a:rPr>
              <a:t>Юнеско </a:t>
            </a:r>
            <a:r>
              <a:rPr lang="ru-RU" sz="2400" dirty="0" err="1" smtClean="0">
                <a:solidFill>
                  <a:srgbClr val="C00000"/>
                </a:solidFill>
              </a:rPr>
              <a:t>кыттыылаахтарын</a:t>
            </a:r>
            <a:r>
              <a:rPr lang="ru-RU" sz="2400" dirty="0" smtClean="0">
                <a:solidFill>
                  <a:srgbClr val="C00000"/>
                </a:solidFill>
              </a:rPr>
              <a:t> </a:t>
            </a:r>
            <a:r>
              <a:rPr lang="ru-RU" sz="2400" dirty="0" err="1" smtClean="0">
                <a:solidFill>
                  <a:srgbClr val="C00000"/>
                </a:solidFill>
              </a:rPr>
              <a:t>керсуу</a:t>
            </a:r>
            <a:r>
              <a:rPr lang="ru-RU" sz="2400" dirty="0" smtClean="0">
                <a:solidFill>
                  <a:srgbClr val="C00000"/>
                </a:solidFill>
              </a:rPr>
              <a:t>. </a:t>
            </a:r>
            <a:r>
              <a:rPr lang="ru-RU" sz="2400" dirty="0" err="1" smtClean="0">
                <a:solidFill>
                  <a:srgbClr val="C00000"/>
                </a:solidFill>
              </a:rPr>
              <a:t>Орто</a:t>
            </a:r>
            <a:r>
              <a:rPr lang="ru-RU" sz="2400" dirty="0" smtClean="0">
                <a:solidFill>
                  <a:srgbClr val="C00000"/>
                </a:solidFill>
              </a:rPr>
              <a:t> Дойду</a:t>
            </a:r>
            <a:br>
              <a:rPr lang="ru-RU" sz="2400" dirty="0" smtClean="0">
                <a:solidFill>
                  <a:srgbClr val="C00000"/>
                </a:solidFill>
              </a:rPr>
            </a:br>
            <a:r>
              <a:rPr lang="ru-RU" sz="2400" dirty="0" smtClean="0">
                <a:solidFill>
                  <a:srgbClr val="C00000"/>
                </a:solidFill>
              </a:rPr>
              <a:t> 2017 </a:t>
            </a:r>
            <a:r>
              <a:rPr lang="ru-RU" sz="2400" dirty="0" err="1" smtClean="0">
                <a:solidFill>
                  <a:srgbClr val="C00000"/>
                </a:solidFill>
              </a:rPr>
              <a:t>сыл</a:t>
            </a:r>
            <a:endParaRPr lang="ru-RU" sz="2400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 descr="C:\Users\эркээни\Desktop\узоры цветочки\images (5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027" name="Picture 3" descr="C:\Users\эркээни\Desktop\30лет кэскил\Репертуары Кэскил\стенд хомус\IMG-20161202-WA011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85852" y="1000108"/>
            <a:ext cx="6695445" cy="5000660"/>
          </a:xfrm>
          <a:prstGeom prst="rect">
            <a:avLst/>
          </a:prstGeom>
          <a:noFill/>
        </p:spPr>
      </p:pic>
      <p:pic>
        <p:nvPicPr>
          <p:cNvPr id="6" name="Picture 5" descr="C:\Users\эркээни\Desktop\30лет кэскил\Репертуары Кэскил\стенд хомус\IMG-20161202-WA0162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 bwMode="auto">
          <a:xfrm>
            <a:off x="6929454" y="142852"/>
            <a:ext cx="2001044" cy="2578100"/>
          </a:xfrm>
          <a:prstGeom prst="rect">
            <a:avLst/>
          </a:prstGeom>
          <a:noFill/>
        </p:spPr>
      </p:pic>
      <p:sp>
        <p:nvSpPr>
          <p:cNvPr id="9" name="Заголовок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7" name="Picture 6" descr="C:\Users\эркээни\Desktop\30лет кэскил\Репертуары Кэскил\стенд хомус\IMG-20161202-WA015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1472" y="285728"/>
            <a:ext cx="1750231" cy="2333641"/>
          </a:xfrm>
          <a:prstGeom prst="rect">
            <a:avLst/>
          </a:prstGeom>
          <a:noFill/>
        </p:spPr>
      </p:pic>
      <p:pic>
        <p:nvPicPr>
          <p:cNvPr id="1028" name="Picture 4" descr="C:\Users\эркээни\Desktop\30лет кэскил\Репертуары Кэскил\стенд хомус\IMG-20161202-WA012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555776" y="172730"/>
            <a:ext cx="3124064" cy="2320165"/>
          </a:xfrm>
          <a:prstGeom prst="rect">
            <a:avLst/>
          </a:prstGeom>
          <a:noFill/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4" descr="C:\Users\Acer\Desktop\кэскил\IMG_20170617_12594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3717032"/>
            <a:ext cx="3635896" cy="2726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400" dirty="0" err="1" smtClean="0">
                <a:solidFill>
                  <a:srgbClr val="C00000"/>
                </a:solidFill>
              </a:rPr>
              <a:t>Убулуейдээх</a:t>
            </a:r>
            <a:r>
              <a:rPr lang="ru-RU" sz="2400" dirty="0" smtClean="0">
                <a:solidFill>
                  <a:srgbClr val="C00000"/>
                </a:solidFill>
              </a:rPr>
              <a:t> </a:t>
            </a:r>
            <a:r>
              <a:rPr lang="ru-RU" sz="2400" dirty="0" err="1" smtClean="0">
                <a:solidFill>
                  <a:srgbClr val="C00000"/>
                </a:solidFill>
              </a:rPr>
              <a:t>сыл</a:t>
            </a:r>
            <a:r>
              <a:rPr lang="ru-RU" sz="2400" dirty="0" smtClean="0">
                <a:solidFill>
                  <a:srgbClr val="C00000"/>
                </a:solidFill>
              </a:rPr>
              <a:t> тэрээьиннэрэ.2017 </a:t>
            </a:r>
            <a:r>
              <a:rPr lang="ru-RU" sz="2400" dirty="0" err="1" smtClean="0">
                <a:solidFill>
                  <a:srgbClr val="C00000"/>
                </a:solidFill>
              </a:rPr>
              <a:t>сыл</a:t>
            </a:r>
            <a:r>
              <a:rPr lang="ru-RU" sz="2400" dirty="0" smtClean="0">
                <a:solidFill>
                  <a:srgbClr val="C00000"/>
                </a:solidFill>
              </a:rPr>
              <a:t>.</a:t>
            </a:r>
            <a:endParaRPr lang="ru-RU" sz="2400" dirty="0">
              <a:solidFill>
                <a:srgbClr val="C00000"/>
              </a:solidFill>
            </a:endParaRPr>
          </a:p>
        </p:txBody>
      </p:sp>
      <p:pic>
        <p:nvPicPr>
          <p:cNvPr id="22530" name="Picture 2" descr="C:\Users\Acer\Desktop\кэскил\Фотографии хомусистов\IMG_20170617_125956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484784"/>
            <a:ext cx="3665380" cy="27490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4146993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3" descr="C:\Users\эркээни\Desktop\узоры цветочки\images (5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2050" name="Picture 2" descr="C:\Users\Acer\Desktop\кэскил\IMG_20170801_132502.jpg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83568" y="908720"/>
            <a:ext cx="5087900" cy="3816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Acer\Desktop\кэскил\IMG_20170801_122102.jpg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3906" y="3645024"/>
            <a:ext cx="3136248" cy="2351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эркээни\Desktop\узоры цветочки\Без названия (10)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0"/>
            <a:ext cx="1500198" cy="1506895"/>
          </a:xfrm>
          <a:prstGeom prst="rect">
            <a:avLst/>
          </a:prstGeom>
          <a:noFill/>
        </p:spPr>
      </p:pic>
      <p:pic>
        <p:nvPicPr>
          <p:cNvPr id="3078" name="Picture 6" descr="C:\Users\эркээни\Desktop\узоры цветочки\Без названия (12)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500166" y="0"/>
            <a:ext cx="1500174" cy="1500174"/>
          </a:xfrm>
          <a:prstGeom prst="rect">
            <a:avLst/>
          </a:prstGeom>
          <a:noFill/>
        </p:spPr>
      </p:pic>
      <p:pic>
        <p:nvPicPr>
          <p:cNvPr id="17" name="Picture 5" descr="C:\Users\эркээни\Desktop\узоры цветочки\Без названия (10)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00364" y="0"/>
            <a:ext cx="1500198" cy="1506895"/>
          </a:xfrm>
          <a:prstGeom prst="rect">
            <a:avLst/>
          </a:prstGeom>
          <a:noFill/>
        </p:spPr>
      </p:pic>
      <p:pic>
        <p:nvPicPr>
          <p:cNvPr id="18" name="Picture 6" descr="C:\Users\эркээни\Desktop\узоры цветочки\Без названия (12)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500562" y="0"/>
            <a:ext cx="1500174" cy="1500174"/>
          </a:xfrm>
          <a:prstGeom prst="rect">
            <a:avLst/>
          </a:prstGeom>
          <a:noFill/>
        </p:spPr>
      </p:pic>
      <p:pic>
        <p:nvPicPr>
          <p:cNvPr id="19" name="Picture 5" descr="C:\Users\эркээни\Desktop\узоры цветочки\Без названия (10)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00760" y="0"/>
            <a:ext cx="1500198" cy="1506895"/>
          </a:xfrm>
          <a:prstGeom prst="rect">
            <a:avLst/>
          </a:prstGeom>
          <a:noFill/>
        </p:spPr>
      </p:pic>
      <p:pic>
        <p:nvPicPr>
          <p:cNvPr id="20" name="Picture 6" descr="C:\Users\эркээни\Desktop\узоры цветочки\Без названия (12)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500958" y="0"/>
            <a:ext cx="1500174" cy="1500174"/>
          </a:xfrm>
          <a:prstGeom prst="rect">
            <a:avLst/>
          </a:prstGeom>
          <a:noFill/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000" dirty="0" smtClean="0">
                <a:solidFill>
                  <a:srgbClr val="C00000"/>
                </a:solidFill>
              </a:rPr>
              <a:t>Италия </a:t>
            </a:r>
            <a:r>
              <a:rPr lang="ru-RU" sz="2000" dirty="0" err="1" smtClean="0">
                <a:solidFill>
                  <a:srgbClr val="C00000"/>
                </a:solidFill>
              </a:rPr>
              <a:t>режиссерын</a:t>
            </a:r>
            <a:r>
              <a:rPr lang="ru-RU" sz="2000" dirty="0" smtClean="0">
                <a:solidFill>
                  <a:srgbClr val="C00000"/>
                </a:solidFill>
              </a:rPr>
              <a:t> Диего Паскаль </a:t>
            </a:r>
            <a:r>
              <a:rPr lang="ru-RU" sz="2000" dirty="0" err="1" smtClean="0">
                <a:solidFill>
                  <a:srgbClr val="C00000"/>
                </a:solidFill>
              </a:rPr>
              <a:t>Панарелло</a:t>
            </a:r>
            <a:r>
              <a:rPr lang="ru-RU" sz="2000" dirty="0" smtClean="0">
                <a:solidFill>
                  <a:srgbClr val="C00000"/>
                </a:solidFill>
              </a:rPr>
              <a:t> «Странные звуки счастья» </a:t>
            </a:r>
            <a:r>
              <a:rPr lang="ru-RU" sz="2000" dirty="0" err="1" smtClean="0">
                <a:solidFill>
                  <a:srgbClr val="C00000"/>
                </a:solidFill>
              </a:rPr>
              <a:t>диэн</a:t>
            </a:r>
            <a:r>
              <a:rPr lang="ru-RU" sz="2000" dirty="0" smtClean="0">
                <a:solidFill>
                  <a:srgbClr val="C00000"/>
                </a:solidFill>
              </a:rPr>
              <a:t> 3 </a:t>
            </a:r>
            <a:r>
              <a:rPr lang="ru-RU" sz="2000" dirty="0" err="1" smtClean="0">
                <a:solidFill>
                  <a:srgbClr val="C00000"/>
                </a:solidFill>
              </a:rPr>
              <a:t>сыл</a:t>
            </a:r>
            <a:r>
              <a:rPr lang="ru-RU" sz="2000" dirty="0" smtClean="0">
                <a:solidFill>
                  <a:srgbClr val="C00000"/>
                </a:solidFill>
              </a:rPr>
              <a:t> </a:t>
            </a:r>
            <a:r>
              <a:rPr lang="ru-RU" sz="2000" dirty="0" err="1" smtClean="0">
                <a:solidFill>
                  <a:srgbClr val="C00000"/>
                </a:solidFill>
              </a:rPr>
              <a:t>уьуллубут</a:t>
            </a:r>
            <a:r>
              <a:rPr lang="ru-RU" sz="2000" dirty="0" smtClean="0">
                <a:solidFill>
                  <a:srgbClr val="C00000"/>
                </a:solidFill>
              </a:rPr>
              <a:t> </a:t>
            </a:r>
            <a:r>
              <a:rPr lang="ru-RU" sz="2000" dirty="0" err="1" smtClean="0">
                <a:solidFill>
                  <a:srgbClr val="C00000"/>
                </a:solidFill>
              </a:rPr>
              <a:t>хомус</a:t>
            </a:r>
            <a:r>
              <a:rPr lang="ru-RU" sz="2000" dirty="0" smtClean="0">
                <a:solidFill>
                  <a:srgbClr val="C00000"/>
                </a:solidFill>
              </a:rPr>
              <a:t> </a:t>
            </a:r>
            <a:r>
              <a:rPr lang="ru-RU" sz="2000" dirty="0" err="1" smtClean="0">
                <a:solidFill>
                  <a:srgbClr val="C00000"/>
                </a:solidFill>
              </a:rPr>
              <a:t>туьунан</a:t>
            </a:r>
            <a:r>
              <a:rPr lang="ru-RU" sz="2000" dirty="0" smtClean="0">
                <a:solidFill>
                  <a:srgbClr val="C00000"/>
                </a:solidFill>
              </a:rPr>
              <a:t> </a:t>
            </a:r>
            <a:r>
              <a:rPr lang="ru-RU" sz="2000" dirty="0" err="1" smtClean="0">
                <a:solidFill>
                  <a:srgbClr val="C00000"/>
                </a:solidFill>
              </a:rPr>
              <a:t>киинэтин</a:t>
            </a:r>
            <a:r>
              <a:rPr lang="ru-RU" sz="2000" dirty="0" smtClean="0">
                <a:solidFill>
                  <a:srgbClr val="C00000"/>
                </a:solidFill>
              </a:rPr>
              <a:t> презентацията.2018 </a:t>
            </a:r>
            <a:r>
              <a:rPr lang="ru-RU" sz="2000" dirty="0" err="1" smtClean="0">
                <a:solidFill>
                  <a:srgbClr val="C00000"/>
                </a:solidFill>
              </a:rPr>
              <a:t>сыл</a:t>
            </a:r>
            <a:r>
              <a:rPr lang="ru-RU" sz="2000" dirty="0" smtClean="0">
                <a:solidFill>
                  <a:srgbClr val="C00000"/>
                </a:solidFill>
              </a:rPr>
              <a:t>.</a:t>
            </a:r>
            <a:endParaRPr lang="ru-RU" sz="2000" dirty="0">
              <a:solidFill>
                <a:srgbClr val="C00000"/>
              </a:solidFill>
            </a:endParaRPr>
          </a:p>
        </p:txBody>
      </p:sp>
      <p:pic>
        <p:nvPicPr>
          <p:cNvPr id="5122" name="Picture 2" descr="C:\Users\Acer\Desktop\кэскил\стенд дети\IMG-20181205-WA0001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1700808"/>
            <a:ext cx="3305340" cy="2479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" name="Объект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13738066"/>
              </p:ext>
            </p:extLst>
          </p:nvPr>
        </p:nvGraphicFramePr>
        <p:xfrm>
          <a:off x="1115616" y="4142323"/>
          <a:ext cx="3312368" cy="24839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31" name="Презентация" r:id="rId6" imgW="4570541" imgH="3427323" progId="PowerPoint.Show.12">
                  <p:embed/>
                </p:oleObj>
              </mc:Choice>
              <mc:Fallback>
                <p:oleObj name="Презентация" r:id="rId6" imgW="4570541" imgH="3427323" progId="PowerPoint.Show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115616" y="4142323"/>
                        <a:ext cx="3312368" cy="24839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123" name="Picture 3" descr="C:\Users\Acer\Desktop\документы хомус\кино хомус фото\IMG_4983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4413062"/>
            <a:ext cx="3368069" cy="2246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 descr="C:\Users\Acer\Desktop\кэскил\стенд дети\IMG-20181204-WA0112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1626" y="1772816"/>
            <a:ext cx="2712301" cy="2034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3078435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C:\Users\эркээни\Desktop\узоры цветочки\images (5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0242" name="Picture 2" descr="C:\Users\Acer\Desktop\кэскил\стенд дети\IMG-20181204-WA0105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769975"/>
            <a:ext cx="7174052" cy="5318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88838609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C:\Users\эркээни\Desktop\узоры цветочки\images (5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3" descr="C:\Users\Acer\Desktop\кэскил\стенд дети\IMG-20181204-WA0102.jp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4692" y="1481138"/>
            <a:ext cx="6034616" cy="452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67475035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400" dirty="0" err="1" smtClean="0">
                <a:solidFill>
                  <a:srgbClr val="C00000"/>
                </a:solidFill>
              </a:rPr>
              <a:t>Судаарыстыбыннас</a:t>
            </a:r>
            <a:r>
              <a:rPr lang="ru-RU" sz="2400" dirty="0" smtClean="0">
                <a:solidFill>
                  <a:srgbClr val="C00000"/>
                </a:solidFill>
              </a:rPr>
              <a:t> </a:t>
            </a:r>
            <a:r>
              <a:rPr lang="ru-RU" sz="2400" dirty="0" err="1" smtClean="0">
                <a:solidFill>
                  <a:srgbClr val="C00000"/>
                </a:solidFill>
              </a:rPr>
              <a:t>кунэ</a:t>
            </a:r>
            <a:r>
              <a:rPr lang="ru-RU" sz="2400" dirty="0" smtClean="0">
                <a:solidFill>
                  <a:srgbClr val="C00000"/>
                </a:solidFill>
              </a:rPr>
              <a:t>. </a:t>
            </a:r>
            <a:r>
              <a:rPr lang="ru-RU" sz="2400" dirty="0" err="1" smtClean="0">
                <a:solidFill>
                  <a:srgbClr val="C00000"/>
                </a:solidFill>
              </a:rPr>
              <a:t>Дьокуускай</a:t>
            </a:r>
            <a:r>
              <a:rPr lang="ru-RU" sz="2400" dirty="0" smtClean="0">
                <a:solidFill>
                  <a:srgbClr val="C00000"/>
                </a:solidFill>
              </a:rPr>
              <a:t> 2018 </a:t>
            </a:r>
            <a:r>
              <a:rPr lang="ru-RU" sz="2400" dirty="0" err="1" smtClean="0">
                <a:solidFill>
                  <a:srgbClr val="C00000"/>
                </a:solidFill>
              </a:rPr>
              <a:t>сыл</a:t>
            </a:r>
            <a:r>
              <a:rPr lang="ru-RU" sz="2400" dirty="0" smtClean="0">
                <a:solidFill>
                  <a:srgbClr val="C00000"/>
                </a:solidFill>
              </a:rPr>
              <a:t>.</a:t>
            </a:r>
            <a:endParaRPr lang="ru-RU" sz="2400" dirty="0">
              <a:solidFill>
                <a:srgbClr val="C00000"/>
              </a:solidFill>
            </a:endParaRPr>
          </a:p>
        </p:txBody>
      </p:sp>
      <p:pic>
        <p:nvPicPr>
          <p:cNvPr id="6146" name="Picture 2" descr="C:\Users\Acer\Desktop\кэскил\стенд дети\IMG-20180927-WA0177.jp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695946"/>
            <a:ext cx="3394471" cy="452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Acer\Desktop\кэскил\стенд дети\IMG-20180927-WA013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1482" y="3933056"/>
            <a:ext cx="4019572" cy="2262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C:\Users\Acer\Desktop\кэскил\стенд дети\IMG-20180927-WA008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1481" y="1289409"/>
            <a:ext cx="4019572" cy="2262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2929234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C:\Users\эркээни\Desktop\узоры цветочки\images (5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400" dirty="0" err="1" smtClean="0">
                <a:solidFill>
                  <a:srgbClr val="C00000"/>
                </a:solidFill>
              </a:rPr>
              <a:t>Ансаамбыл</a:t>
            </a:r>
            <a:r>
              <a:rPr lang="ru-RU" sz="2400" dirty="0" smtClean="0">
                <a:solidFill>
                  <a:srgbClr val="C00000"/>
                </a:solidFill>
              </a:rPr>
              <a:t> 2018 </a:t>
            </a:r>
            <a:r>
              <a:rPr lang="ru-RU" sz="2400" dirty="0" err="1" smtClean="0">
                <a:solidFill>
                  <a:srgbClr val="C00000"/>
                </a:solidFill>
              </a:rPr>
              <a:t>сылга</a:t>
            </a:r>
            <a:r>
              <a:rPr lang="ru-RU" sz="2400" dirty="0" smtClean="0">
                <a:solidFill>
                  <a:srgbClr val="C00000"/>
                </a:solidFill>
              </a:rPr>
              <a:t> «</a:t>
            </a:r>
            <a:r>
              <a:rPr lang="ru-RU" sz="2400" dirty="0" err="1" smtClean="0">
                <a:solidFill>
                  <a:srgbClr val="C00000"/>
                </a:solidFill>
              </a:rPr>
              <a:t>Норуот</a:t>
            </a:r>
            <a:r>
              <a:rPr lang="ru-RU" sz="2400" dirty="0" smtClean="0">
                <a:solidFill>
                  <a:srgbClr val="C00000"/>
                </a:solidFill>
              </a:rPr>
              <a:t> </a:t>
            </a:r>
            <a:r>
              <a:rPr lang="ru-RU" sz="2400" dirty="0" err="1" smtClean="0">
                <a:solidFill>
                  <a:srgbClr val="C00000"/>
                </a:solidFill>
              </a:rPr>
              <a:t>ансаамбыла</a:t>
            </a:r>
            <a:r>
              <a:rPr lang="ru-RU" sz="2400" dirty="0" smtClean="0">
                <a:solidFill>
                  <a:srgbClr val="C00000"/>
                </a:solidFill>
              </a:rPr>
              <a:t>» </a:t>
            </a:r>
            <a:r>
              <a:rPr lang="ru-RU" sz="2400" dirty="0" err="1" smtClean="0">
                <a:solidFill>
                  <a:srgbClr val="C00000"/>
                </a:solidFill>
              </a:rPr>
              <a:t>аатын</a:t>
            </a:r>
            <a:r>
              <a:rPr lang="ru-RU" sz="2400" dirty="0" smtClean="0">
                <a:solidFill>
                  <a:srgbClr val="C00000"/>
                </a:solidFill>
              </a:rPr>
              <a:t> </a:t>
            </a:r>
            <a:r>
              <a:rPr lang="ru-RU" sz="2400" dirty="0" err="1" smtClean="0">
                <a:solidFill>
                  <a:srgbClr val="C00000"/>
                </a:solidFill>
              </a:rPr>
              <a:t>иккис</a:t>
            </a:r>
            <a:r>
              <a:rPr lang="ru-RU" sz="2400" dirty="0" smtClean="0">
                <a:solidFill>
                  <a:srgbClr val="C00000"/>
                </a:solidFill>
              </a:rPr>
              <a:t> </a:t>
            </a:r>
            <a:r>
              <a:rPr lang="ru-RU" sz="2400" dirty="0" err="1" smtClean="0">
                <a:solidFill>
                  <a:srgbClr val="C00000"/>
                </a:solidFill>
              </a:rPr>
              <a:t>тегулун</a:t>
            </a:r>
            <a:r>
              <a:rPr lang="ru-RU" sz="2400" dirty="0" smtClean="0">
                <a:solidFill>
                  <a:srgbClr val="C00000"/>
                </a:solidFill>
              </a:rPr>
              <a:t> </a:t>
            </a:r>
            <a:r>
              <a:rPr lang="ru-RU" sz="2400" dirty="0" err="1" smtClean="0">
                <a:solidFill>
                  <a:srgbClr val="C00000"/>
                </a:solidFill>
              </a:rPr>
              <a:t>кемускээтэ</a:t>
            </a:r>
            <a:r>
              <a:rPr lang="ru-RU" sz="2400" dirty="0" smtClean="0">
                <a:solidFill>
                  <a:srgbClr val="C00000"/>
                </a:solidFill>
              </a:rPr>
              <a:t>»</a:t>
            </a:r>
            <a:endParaRPr lang="ru-RU" sz="2400" dirty="0">
              <a:solidFill>
                <a:srgbClr val="C00000"/>
              </a:solidFill>
            </a:endParaRPr>
          </a:p>
        </p:txBody>
      </p:sp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1124745"/>
            <a:ext cx="2304256" cy="17281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0" name="Picture 2" descr="C:\Users\Acer\Desktop\кэскил\подтверждение\IMG-20181222-WA0041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204864"/>
            <a:ext cx="7168796" cy="4032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4184647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C:\Users\эркээни\Desktop\узоры цветочки\images (5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8434" name="Picture 2" descr="C:\Users\Acer\Desktop\кэскил\подтверждение\IMG-20181222-WA0043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3573016"/>
            <a:ext cx="3932598" cy="2951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5" name="Picture 3" descr="C:\Users\Acer\Desktop\кэскил\подтверждение\IMG-20181222-WA002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048" y="2996952"/>
            <a:ext cx="4207790" cy="2366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6" name="Picture 4" descr="C:\Users\Acer\Desktop\кэскил\подтверждение\IMG-20181221-WA004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32656"/>
            <a:ext cx="3919758" cy="2204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7" name="Picture 5" descr="C:\Users\Acer\Desktop\кэскил\подтверждение\IMG-20181222-WA0026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480921"/>
            <a:ext cx="3707394" cy="2780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57598401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3" descr="C:\Users\эркээни\Desktop\узоры цветочки\images (5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Текст 2"/>
          <p:cNvSpPr>
            <a:spLocks noGrp="1"/>
          </p:cNvSpPr>
          <p:nvPr>
            <p:ph type="body" idx="4294967295"/>
          </p:nvPr>
        </p:nvSpPr>
        <p:spPr>
          <a:xfrm>
            <a:off x="500034" y="5715016"/>
            <a:ext cx="3929090" cy="857256"/>
          </a:xfrm>
        </p:spPr>
        <p:txBody>
          <a:bodyPr>
            <a:normAutofit fontScale="70000" lnSpcReduction="20000"/>
          </a:bodyPr>
          <a:lstStyle/>
          <a:p>
            <a:r>
              <a:rPr lang="sah-RU" b="1" dirty="0" smtClean="0">
                <a:solidFill>
                  <a:srgbClr val="FF0000"/>
                </a:solidFill>
              </a:rPr>
              <a:t>Октябрина Егоровна Филиппова кыыһа Анжеликалыын</a:t>
            </a:r>
            <a:endParaRPr lang="ru-RU" b="1" dirty="0" smtClean="0">
              <a:solidFill>
                <a:srgbClr val="FF0000"/>
              </a:solidFill>
            </a:endParaRPr>
          </a:p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4294967295"/>
          </p:nvPr>
        </p:nvSpPr>
        <p:spPr>
          <a:xfrm>
            <a:off x="5102225" y="5500702"/>
            <a:ext cx="3827493" cy="785818"/>
          </a:xfrm>
        </p:spPr>
        <p:txBody>
          <a:bodyPr>
            <a:normAutofit/>
          </a:bodyPr>
          <a:lstStyle/>
          <a:p>
            <a:r>
              <a:rPr lang="sah-RU" sz="1800" b="1" dirty="0" smtClean="0">
                <a:solidFill>
                  <a:srgbClr val="FF0000"/>
                </a:solidFill>
              </a:rPr>
              <a:t>Марианна Михайловна Сысоева кыыһа Алиналыын</a:t>
            </a:r>
            <a:endParaRPr lang="ru-RU" sz="1800" b="1" dirty="0">
              <a:solidFill>
                <a:srgbClr val="FF0000"/>
              </a:solidFill>
            </a:endParaRPr>
          </a:p>
        </p:txBody>
      </p:sp>
      <p:pic>
        <p:nvPicPr>
          <p:cNvPr id="8" name="Picture 3" descr="C:\Users\эркээни\Desktop\Фотографии видео\фото\IMG-20161202-WA0230.jpg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42976" y="1500174"/>
            <a:ext cx="2857519" cy="3941763"/>
          </a:xfrm>
          <a:prstGeom prst="rect">
            <a:avLst/>
          </a:prstGeom>
          <a:noFill/>
        </p:spPr>
      </p:pic>
      <p:pic>
        <p:nvPicPr>
          <p:cNvPr id="12" name="Picture 3" descr="C:\Users\эркээни\Desktop\30лет кэскил\Репертуары Кэскил\стенд хомус\20160612_09355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5400000">
            <a:off x="4800517" y="2343227"/>
            <a:ext cx="3864780" cy="2178675"/>
          </a:xfrm>
          <a:prstGeom prst="rect">
            <a:avLst/>
          </a:prstGeom>
          <a:noFill/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эркээни\Desktop\узоры цветочки\images (5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9458" name="Picture 2" descr="C:\Users\Acer\Desktop\кэскил\подтверждение\IMG-20181221-WA0046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476672"/>
            <a:ext cx="4487862" cy="2524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59" name="Picture 3" descr="C:\Users\Acer\Desktop\кэскил\подтверждение\IMG-20181222-WA003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221663"/>
            <a:ext cx="3744416" cy="2808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0" name="Picture 4" descr="C:\Users\Acer\Desktop\кэскил\подтверждение\IMG-20181221-WA004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3625819"/>
            <a:ext cx="4496500" cy="2529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40011701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 descr="C:\Users\Acer\Desktop\кэскил\20160705_152123.jpg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93797" y="1016732"/>
            <a:ext cx="8556405" cy="4824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7327976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602" name="Picture 2"/>
          <p:cNvPicPr>
            <a:picLocks noGrp="1" noChangeAspect="1" noChangeArrowheads="1"/>
          </p:cNvPicPr>
          <p:nvPr>
            <p:ph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912" y="908720"/>
            <a:ext cx="7794175" cy="53719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85206488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768" y="1481138"/>
            <a:ext cx="3785467" cy="5047290"/>
          </a:xfr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ah-RU" sz="2800" b="0" dirty="0" smtClean="0"/>
              <a:t>Олоҥхо ыһыаҕа. Нам улууһа. 2019 сыл.</a:t>
            </a:r>
            <a:endParaRPr lang="ru-RU" sz="2800" b="0" dirty="0"/>
          </a:p>
        </p:txBody>
      </p:sp>
    </p:spTree>
    <p:extLst>
      <p:ext uri="{BB962C8B-B14F-4D97-AF65-F5344CB8AC3E}">
        <p14:creationId xmlns:p14="http://schemas.microsoft.com/office/powerpoint/2010/main" val="712848033"/>
      </p:ext>
    </p:extLst>
  </p:cSld>
  <p:clrMapOvr>
    <a:masterClrMapping/>
  </p:clrMapOvr>
  <p:transition>
    <p:wedge/>
  </p:transition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26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ah-RU" sz="2800" dirty="0" smtClean="0"/>
              <a:t>“Азия оҕолоро” оонньуулар уоттарын уматыыга. Өлүөнэ очуостара национальнай пааркаҕа.</a:t>
            </a:r>
            <a:endParaRPr lang="ru-RU" sz="28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600" b="9051"/>
          <a:stretch/>
        </p:blipFill>
        <p:spPr>
          <a:xfrm>
            <a:off x="1907704" y="1692276"/>
            <a:ext cx="5385196" cy="4724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198073"/>
      </p:ext>
    </p:extLst>
  </p:cSld>
  <p:clrMapOvr>
    <a:masterClrMapping/>
  </p:clrMapOvr>
  <p:transition>
    <p:wedge/>
  </p:transition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43" r="5850" b="20369"/>
          <a:stretch/>
        </p:blipFill>
        <p:spPr>
          <a:xfrm>
            <a:off x="1475656" y="1883956"/>
            <a:ext cx="6120680" cy="4196492"/>
          </a:xfr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 err="1" smtClean="0"/>
              <a:t>Олонхо</a:t>
            </a:r>
            <a:r>
              <a:rPr lang="ru-RU" sz="2800" dirty="0" smtClean="0"/>
              <a:t> </a:t>
            </a:r>
            <a:r>
              <a:rPr lang="ru-RU" sz="2800" dirty="0" err="1" smtClean="0"/>
              <a:t>декадата.Покровскай</a:t>
            </a:r>
            <a:r>
              <a:rPr lang="ru-RU" sz="2800" dirty="0" smtClean="0"/>
              <a:t> к. 2019сыл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1821501911"/>
      </p:ext>
    </p:extLst>
  </p:cSld>
  <p:clrMapOvr>
    <a:masterClrMapping/>
  </p:clrMapOvr>
  <p:transition>
    <p:wedge/>
  </p:transition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2" y="1481138"/>
            <a:ext cx="6034616" cy="4525962"/>
          </a:xfr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 smtClean="0"/>
              <a:t>Республикатаа5ы «</a:t>
            </a:r>
            <a:r>
              <a:rPr lang="ru-RU" sz="2800" dirty="0" err="1" smtClean="0"/>
              <a:t>Күн</a:t>
            </a:r>
            <a:r>
              <a:rPr lang="ru-RU" sz="2800" dirty="0" smtClean="0"/>
              <a:t> </a:t>
            </a:r>
            <a:r>
              <a:rPr lang="ru-RU" sz="2800" dirty="0" err="1" smtClean="0"/>
              <a:t>төгүрүк</a:t>
            </a:r>
            <a:r>
              <a:rPr lang="ru-RU" sz="2800" dirty="0" smtClean="0"/>
              <a:t> </a:t>
            </a:r>
            <a:r>
              <a:rPr lang="ru-RU" sz="2800" dirty="0" err="1" smtClean="0"/>
              <a:t>алаадьы</a:t>
            </a:r>
            <a:r>
              <a:rPr lang="ru-RU" sz="2800" dirty="0" smtClean="0"/>
              <a:t>» </a:t>
            </a:r>
            <a:r>
              <a:rPr lang="ru-RU" sz="2800" dirty="0" err="1" smtClean="0"/>
              <a:t>күрэх</a:t>
            </a:r>
            <a:r>
              <a:rPr lang="ru-RU" sz="2800" dirty="0" smtClean="0"/>
              <a:t>. 1ст. </a:t>
            </a:r>
            <a:r>
              <a:rPr lang="ru-RU" sz="2800" dirty="0" err="1" smtClean="0"/>
              <a:t>Лауреаттар</a:t>
            </a:r>
            <a:r>
              <a:rPr lang="ru-RU" sz="2800" dirty="0" smtClean="0"/>
              <a:t>. 2019 </a:t>
            </a:r>
            <a:r>
              <a:rPr lang="ru-RU" sz="2800" dirty="0" err="1" smtClean="0"/>
              <a:t>сыл</a:t>
            </a:r>
            <a:r>
              <a:rPr lang="ru-RU" sz="2800" dirty="0" smtClean="0"/>
              <a:t>.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3766115577"/>
      </p:ext>
    </p:extLst>
  </p:cSld>
  <p:clrMapOvr>
    <a:masterClrMapping/>
  </p:clrMapOvr>
  <p:transition>
    <p:wedge/>
  </p:transition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923" y="1481138"/>
            <a:ext cx="8046154" cy="4525962"/>
          </a:xfr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ah-RU" sz="2800" dirty="0" smtClean="0"/>
              <a:t>Үөрүүлээх түгэн ыалдьыттара 2019 сыл.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71190951"/>
      </p:ext>
    </p:extLst>
  </p:cSld>
  <p:clrMapOvr>
    <a:masterClrMapping/>
  </p:clrMapOvr>
  <p:transition>
    <p:wedge/>
  </p:transition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385" y="1481138"/>
            <a:ext cx="8039230" cy="4525962"/>
          </a:xfr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 smtClean="0"/>
              <a:t>Виртуоз </a:t>
            </a:r>
            <a:r>
              <a:rPr lang="ru-RU" sz="2800" dirty="0" err="1"/>
              <a:t>х</a:t>
            </a:r>
            <a:r>
              <a:rPr lang="ru-RU" sz="2800" dirty="0" err="1" smtClean="0"/>
              <a:t>омусчут</a:t>
            </a:r>
            <a:r>
              <a:rPr lang="ru-RU" sz="2800" dirty="0" smtClean="0"/>
              <a:t> </a:t>
            </a:r>
            <a:r>
              <a:rPr lang="ru-RU" sz="2800" dirty="0" err="1" smtClean="0"/>
              <a:t>С.С.Шишигин</a:t>
            </a:r>
            <a:r>
              <a:rPr lang="ru-RU" sz="2800" dirty="0" smtClean="0"/>
              <a:t> </a:t>
            </a:r>
            <a:r>
              <a:rPr lang="ru-RU" sz="2800" dirty="0" err="1" smtClean="0"/>
              <a:t>айар</a:t>
            </a:r>
            <a:r>
              <a:rPr lang="ru-RU" sz="2800" dirty="0" smtClean="0"/>
              <a:t>  </a:t>
            </a:r>
            <a:r>
              <a:rPr lang="ru-RU" sz="2800" dirty="0" err="1" smtClean="0"/>
              <a:t>киэһэтэ</a:t>
            </a:r>
            <a:r>
              <a:rPr lang="ru-RU" sz="2800" dirty="0" smtClean="0"/>
              <a:t>. </a:t>
            </a:r>
            <a:r>
              <a:rPr lang="ru-RU" sz="2800" dirty="0" err="1" smtClean="0"/>
              <a:t>Дьокуускай</a:t>
            </a:r>
            <a:r>
              <a:rPr lang="ru-RU" sz="2800" dirty="0" smtClean="0"/>
              <a:t> к. 2019 </a:t>
            </a:r>
            <a:r>
              <a:rPr lang="ru-RU" sz="2800" dirty="0" err="1" smtClean="0"/>
              <a:t>сыл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316162243"/>
      </p:ext>
    </p:extLst>
  </p:cSld>
  <p:clrMapOvr>
    <a:masterClrMapping/>
  </p:clrMapOvr>
  <p:transition>
    <p:wedge/>
  </p:transition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692276"/>
            <a:ext cx="8039230" cy="4525962"/>
          </a:xfr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 smtClean="0"/>
              <a:t>«</a:t>
            </a:r>
            <a:r>
              <a:rPr lang="ru-RU" sz="2800" dirty="0" err="1" smtClean="0"/>
              <a:t>Дьиэрэй</a:t>
            </a:r>
            <a:r>
              <a:rPr lang="ru-RU" sz="2800" dirty="0" smtClean="0"/>
              <a:t> </a:t>
            </a:r>
            <a:r>
              <a:rPr lang="ru-RU" sz="2800" dirty="0" err="1" smtClean="0"/>
              <a:t>хомус</a:t>
            </a:r>
            <a:r>
              <a:rPr lang="ru-RU" sz="2800" dirty="0" smtClean="0"/>
              <a:t>» республикатаа5ы </a:t>
            </a:r>
            <a:r>
              <a:rPr lang="ru-RU" sz="2800" dirty="0" err="1" smtClean="0"/>
              <a:t>кэтэхтэн</a:t>
            </a:r>
            <a:r>
              <a:rPr lang="ru-RU" sz="2800" dirty="0" smtClean="0"/>
              <a:t> </a:t>
            </a:r>
            <a:r>
              <a:rPr lang="ru-RU" sz="2800" dirty="0" err="1" smtClean="0"/>
              <a:t>курэх</a:t>
            </a:r>
            <a:r>
              <a:rPr lang="ru-RU" sz="2800" dirty="0" smtClean="0"/>
              <a:t> </a:t>
            </a:r>
            <a:r>
              <a:rPr lang="ru-RU" sz="2800" dirty="0" err="1" smtClean="0"/>
              <a:t>кыттааччылара</a:t>
            </a:r>
            <a:r>
              <a:rPr lang="ru-RU" sz="2800" dirty="0" smtClean="0"/>
              <a:t>. 2020 </a:t>
            </a:r>
            <a:r>
              <a:rPr lang="ru-RU" sz="2800" dirty="0" err="1" smtClean="0"/>
              <a:t>сыл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830843079"/>
      </p:ext>
    </p:extLst>
  </p:cSld>
  <p:clrMapOvr>
    <a:masterClrMapping/>
  </p:clrMapOvr>
  <p:transition>
    <p:wedg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3" descr="C:\Users\эркээни\Desktop\узоры цветочки\images (5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8" name="Picture 2" descr="Варвара Николаевна Перловская дьиэ кэргэттэрэ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3143240" y="2000240"/>
            <a:ext cx="4038600" cy="2658260"/>
          </a:xfrm>
          <a:prstGeom prst="rect">
            <a:avLst/>
          </a:prstGeom>
          <a:noFill/>
          <a:ln w="9525">
            <a:noFill/>
            <a:prstDash val="sysDash"/>
            <a:miter lim="800000"/>
            <a:headEnd/>
            <a:tailEnd/>
          </a:ln>
          <a:effectLst/>
        </p:spPr>
      </p:pic>
      <p:pic>
        <p:nvPicPr>
          <p:cNvPr id="14339" name="Picture 3" descr="C:\Users\эркээни\Desktop\Фотографии видео\ансамбль_кэскил\Новая папка\IMG-20160122-WA0080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/>
          <a:stretch>
            <a:fillRect/>
          </a:stretch>
        </p:blipFill>
        <p:spPr bwMode="auto">
          <a:xfrm>
            <a:off x="428596" y="1714488"/>
            <a:ext cx="2731556" cy="4097334"/>
          </a:xfrm>
          <a:prstGeom prst="rect">
            <a:avLst/>
          </a:prstGeom>
          <a:noFill/>
        </p:spPr>
      </p:pic>
      <p:sp>
        <p:nvSpPr>
          <p:cNvPr id="17" name="Заголовок 1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ah-RU" sz="1800" dirty="0" smtClean="0">
                <a:solidFill>
                  <a:srgbClr val="FF0000"/>
                </a:solidFill>
              </a:rPr>
              <a:t>Варвара Николаевна Перловская дьиэ кэргэттэрэ</a:t>
            </a:r>
            <a:endParaRPr lang="ru-RU" sz="1800" dirty="0">
              <a:solidFill>
                <a:srgbClr val="FF0000"/>
              </a:solidFill>
            </a:endParaRPr>
          </a:p>
        </p:txBody>
      </p:sp>
      <p:pic>
        <p:nvPicPr>
          <p:cNvPr id="9" name="Picture 3" descr="C:\Users\эркээни\Desktop\Фотографии видео\ансамбль_кэскил\Новая папка\IMG-20160122-WA012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58016" y="1000108"/>
            <a:ext cx="2045488" cy="2727317"/>
          </a:xfrm>
          <a:prstGeom prst="rect">
            <a:avLst/>
          </a:prstGeom>
          <a:noFill/>
          <a:ln>
            <a:noFill/>
            <a:prstDash val="sysDash"/>
            <a:miter lim="800000"/>
          </a:ln>
        </p:spPr>
      </p:pic>
      <p:pic>
        <p:nvPicPr>
          <p:cNvPr id="10" name="Picture 3" descr="C:\Users\эркээни\Desktop\Фотографии видео\ансамбль_кэскил\Новая папка\IMG-20160122-WA0119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571868" y="4286256"/>
            <a:ext cx="1643247" cy="2190996"/>
          </a:xfrm>
          <a:prstGeom prst="rect">
            <a:avLst/>
          </a:prstGeom>
          <a:noFill/>
          <a:ln>
            <a:noFill/>
            <a:prstDash val="sysDash"/>
            <a:miter lim="800000"/>
          </a:ln>
        </p:spPr>
      </p:pic>
      <p:pic>
        <p:nvPicPr>
          <p:cNvPr id="11" name="Picture 2" descr="C:\Users\эркээни\Pictures\2012_11_27\Фото\IMG_0035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286512" y="4429132"/>
            <a:ext cx="2568594" cy="1845489"/>
          </a:xfrm>
          <a:prstGeom prst="rect">
            <a:avLst/>
          </a:prstGeom>
          <a:noFill/>
          <a:ln>
            <a:noFill/>
            <a:prstDash val="sysDash"/>
            <a:miter lim="800000"/>
          </a:ln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7977" y="1481138"/>
            <a:ext cx="2548046" cy="4525962"/>
          </a:xfr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ah-RU" sz="2800" dirty="0" smtClean="0"/>
              <a:t>Республикатааҕы күрэхтэр кыайыылаахтара Вика Кондакова. 2020 сыл.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2042792021"/>
      </p:ext>
    </p:extLst>
  </p:cSld>
  <p:clrMapOvr>
    <a:masterClrMapping/>
  </p:clrMapOvr>
  <p:transition>
    <p:wedge/>
  </p:transition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492" r="4745" b="36280"/>
          <a:stretch/>
        </p:blipFill>
        <p:spPr>
          <a:xfrm>
            <a:off x="1763688" y="2348880"/>
            <a:ext cx="5360648" cy="3024336"/>
          </a:xfr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800" dirty="0" smtClean="0"/>
              <a:t>«</a:t>
            </a:r>
            <a:r>
              <a:rPr lang="ru-RU" sz="2800" dirty="0" err="1" smtClean="0"/>
              <a:t>Ытыс</a:t>
            </a:r>
            <a:r>
              <a:rPr lang="ru-RU" sz="2800" dirty="0" smtClean="0"/>
              <a:t> </a:t>
            </a:r>
            <a:r>
              <a:rPr lang="ru-RU" sz="2800" dirty="0" err="1" smtClean="0"/>
              <a:t>ымыыта</a:t>
            </a:r>
            <a:r>
              <a:rPr lang="ru-RU" sz="2800" dirty="0" smtClean="0"/>
              <a:t>» республикатаа5ы </a:t>
            </a:r>
            <a:r>
              <a:rPr lang="ru-RU" sz="2800" dirty="0" err="1" smtClean="0"/>
              <a:t>курэххэ</a:t>
            </a:r>
            <a:r>
              <a:rPr lang="ru-RU" sz="2800" dirty="0" smtClean="0"/>
              <a:t> «</a:t>
            </a:r>
            <a:r>
              <a:rPr lang="ru-RU" sz="2800" dirty="0" err="1" smtClean="0"/>
              <a:t>Утуму</a:t>
            </a:r>
            <a:r>
              <a:rPr lang="ru-RU" sz="2800" dirty="0" smtClean="0"/>
              <a:t> сал5ааччы» номинация кыайыылаа5а 2020 </a:t>
            </a:r>
            <a:r>
              <a:rPr lang="ru-RU" sz="2800" dirty="0" err="1" smtClean="0"/>
              <a:t>сыл</a:t>
            </a:r>
            <a:r>
              <a:rPr lang="ru-RU" sz="2800" dirty="0" smtClean="0"/>
              <a:t>.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124460395"/>
      </p:ext>
    </p:extLst>
  </p:cSld>
  <p:clrMapOvr>
    <a:masterClrMapping/>
  </p:clrMapOvr>
  <p:transition>
    <p:wedge/>
  </p:transition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7140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7743" y="1481138"/>
            <a:ext cx="6341565" cy="4756174"/>
          </a:xfr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ah-RU" sz="2800" dirty="0" smtClean="0"/>
              <a:t>Норуоттар икки ардыларынааҕы, республикатааҕы күрэхтэр кыайыылаахтара Ефремов И.Н. 2020 сыл.</a:t>
            </a:r>
            <a:endParaRPr lang="ru-RU" sz="2800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4" t="9052" b="11150"/>
          <a:stretch/>
        </p:blipFill>
        <p:spPr>
          <a:xfrm>
            <a:off x="7414872" y="3946991"/>
            <a:ext cx="1714450" cy="251496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05" t="1700" r="3374" b="6951"/>
          <a:stretch/>
        </p:blipFill>
        <p:spPr>
          <a:xfrm>
            <a:off x="107504" y="1628800"/>
            <a:ext cx="1549414" cy="2808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5922881"/>
      </p:ext>
    </p:extLst>
  </p:cSld>
  <p:clrMapOvr>
    <a:masterClrMapping/>
  </p:clrMapOvr>
  <p:transition>
    <p:wedge/>
  </p:transition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187"/>
          <a:stretch/>
        </p:blipFill>
        <p:spPr>
          <a:xfrm>
            <a:off x="1032973" y="1939752"/>
            <a:ext cx="7078053" cy="4396134"/>
          </a:xfr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ah-RU" sz="2800" dirty="0" smtClean="0"/>
              <a:t>“Өбүгэ быстыбат ситимэ” өрөспүүбүлүкэтээҕи фестиваль. 2020 сыл.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3073291335"/>
      </p:ext>
    </p:extLst>
  </p:cSld>
  <p:clrMapOvr>
    <a:masterClrMapping/>
  </p:clrMapOvr>
  <p:transition>
    <p:wedge/>
  </p:transition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44" b="7642"/>
          <a:stretch/>
        </p:blipFill>
        <p:spPr>
          <a:xfrm>
            <a:off x="1187624" y="1916832"/>
            <a:ext cx="6928633" cy="4464496"/>
          </a:xfr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ah-RU" sz="2800" dirty="0" smtClean="0"/>
              <a:t>А.И.Борисов аатынан культурнай-спортивнай Киин үөрүүлээх арыллыыта. 2020 сыл.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3623431438"/>
      </p:ext>
    </p:extLst>
  </p:cSld>
  <p:clrMapOvr>
    <a:masterClrMapping/>
  </p:clrMapOvr>
  <p:transition>
    <p:wedg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эркээни\Desktop\узоры цветочки\images (5)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357166"/>
            <a:ext cx="8229600" cy="5786478"/>
          </a:xfrm>
        </p:spPr>
        <p:txBody>
          <a:bodyPr>
            <a:normAutofit fontScale="90000"/>
          </a:bodyPr>
          <a:lstStyle/>
          <a:p>
            <a:r>
              <a:rPr lang="sah-RU" sz="2000" dirty="0" smtClean="0">
                <a:solidFill>
                  <a:srgbClr val="C00000"/>
                </a:solidFill>
              </a:rPr>
              <a:t>Ансаамбыл биэс көлүөнэ хомусчуттары түмэн үлэлиир. </a:t>
            </a:r>
            <a:r>
              <a:rPr lang="sah-RU" sz="2000" dirty="0" smtClean="0"/>
              <a:t/>
            </a:r>
            <a:br>
              <a:rPr lang="sah-RU" sz="2000" dirty="0" smtClean="0"/>
            </a:br>
            <a:r>
              <a:rPr lang="sah-RU" sz="2000" dirty="0" smtClean="0">
                <a:solidFill>
                  <a:srgbClr val="7030A0"/>
                </a:solidFill>
              </a:rPr>
              <a:t>Үлэ хайысхалара</a:t>
            </a:r>
            <a:r>
              <a:rPr lang="ru-RU" sz="2000" dirty="0" smtClean="0">
                <a:solidFill>
                  <a:srgbClr val="7030A0"/>
                </a:solidFill>
              </a:rPr>
              <a:t>:</a:t>
            </a:r>
            <a:r>
              <a:rPr lang="sah-RU" sz="2000" dirty="0" smtClean="0">
                <a:solidFill>
                  <a:srgbClr val="7030A0"/>
                </a:solidFill>
              </a:rPr>
              <a:t/>
            </a:r>
            <a:br>
              <a:rPr lang="sah-RU" sz="2000" dirty="0" smtClean="0">
                <a:solidFill>
                  <a:srgbClr val="7030A0"/>
                </a:solidFill>
              </a:rPr>
            </a:br>
            <a:r>
              <a:rPr lang="sah-RU" sz="2000" dirty="0" smtClean="0">
                <a:solidFill>
                  <a:srgbClr val="7030A0"/>
                </a:solidFill>
              </a:rPr>
              <a:t>- Араас саастаах хомусчуттары хомуска уһуйуу, хомуһу дьүөрэлээн саха норуотун уус уран айамньытын , ырыатын- тойугун үөрэтии;</a:t>
            </a:r>
            <a:br>
              <a:rPr lang="sah-RU" sz="2000" dirty="0" smtClean="0">
                <a:solidFill>
                  <a:srgbClr val="7030A0"/>
                </a:solidFill>
              </a:rPr>
            </a:br>
            <a:r>
              <a:rPr lang="sah-RU" sz="2000" dirty="0" smtClean="0">
                <a:solidFill>
                  <a:srgbClr val="7030A0"/>
                </a:solidFill>
              </a:rPr>
              <a:t>- Ансаамбыл  инники сайдар суолларын торумнааһын;</a:t>
            </a:r>
            <a:br>
              <a:rPr lang="sah-RU" sz="2000" dirty="0" smtClean="0">
                <a:solidFill>
                  <a:srgbClr val="7030A0"/>
                </a:solidFill>
              </a:rPr>
            </a:br>
            <a:r>
              <a:rPr lang="sah-RU" sz="2000" dirty="0" smtClean="0">
                <a:solidFill>
                  <a:srgbClr val="7030A0"/>
                </a:solidFill>
              </a:rPr>
              <a:t>- Араас көлүөнэ хомусчуттары ситимнээһин, алтыһар ньымаларын тобулуу, төрүт тардыы кистэлэҥнэрин сүтэрбэккэ саҥа көлүөнэҕэ тиэрдии;</a:t>
            </a:r>
            <a:br>
              <a:rPr lang="sah-RU" sz="2000" dirty="0" smtClean="0">
                <a:solidFill>
                  <a:srgbClr val="7030A0"/>
                </a:solidFill>
              </a:rPr>
            </a:br>
            <a:r>
              <a:rPr lang="sah-RU" sz="2000" dirty="0" smtClean="0">
                <a:solidFill>
                  <a:srgbClr val="7030A0"/>
                </a:solidFill>
              </a:rPr>
              <a:t>- Ыччакка хомуһу тарҕатар сыаллаах,  республикатааҕы “Ытыс ымыыта” , улуустааҕы “Хаҥалас хомуһа” , нэһилиэк иһинээҕи </a:t>
            </a:r>
            <a:r>
              <a:rPr lang="ru-RU" sz="2000" dirty="0" smtClean="0">
                <a:solidFill>
                  <a:srgbClr val="7030A0"/>
                </a:solidFill>
              </a:rPr>
              <a:t>«</a:t>
            </a:r>
            <a:r>
              <a:rPr lang="sah-RU" sz="2000" dirty="0" smtClean="0">
                <a:solidFill>
                  <a:srgbClr val="7030A0"/>
                </a:solidFill>
              </a:rPr>
              <a:t>Олоҥхо дойдутун хомуһа</a:t>
            </a:r>
            <a:r>
              <a:rPr lang="ru-RU" sz="2000" dirty="0" smtClean="0">
                <a:solidFill>
                  <a:srgbClr val="7030A0"/>
                </a:solidFill>
              </a:rPr>
              <a:t>» </a:t>
            </a:r>
            <a:r>
              <a:rPr lang="sah-RU" sz="2000" dirty="0" smtClean="0">
                <a:solidFill>
                  <a:srgbClr val="7030A0"/>
                </a:solidFill>
              </a:rPr>
              <a:t>күрэхтэри тэрийэн ыытыы;</a:t>
            </a:r>
            <a:br>
              <a:rPr lang="sah-RU" sz="2000" dirty="0" smtClean="0">
                <a:solidFill>
                  <a:srgbClr val="7030A0"/>
                </a:solidFill>
              </a:rPr>
            </a:br>
            <a:r>
              <a:rPr lang="sah-RU" sz="2000" dirty="0" smtClean="0">
                <a:solidFill>
                  <a:srgbClr val="7030A0"/>
                </a:solidFill>
              </a:rPr>
              <a:t>- Ансаамбыл историятын ыччакка үөрэтии, чинчийэр үлэни салайыы, араас таһымнаах НПК оҕолору бэлэмнээһин;</a:t>
            </a:r>
            <a:br>
              <a:rPr lang="sah-RU" sz="2000" dirty="0" smtClean="0">
                <a:solidFill>
                  <a:srgbClr val="7030A0"/>
                </a:solidFill>
              </a:rPr>
            </a:br>
            <a:r>
              <a:rPr lang="sah-RU" sz="2000" dirty="0" smtClean="0">
                <a:solidFill>
                  <a:srgbClr val="7030A0"/>
                </a:solidFill>
              </a:rPr>
              <a:t>- Норуот инструменнарын хомуһу кытта дьүөрэлээн туттуу;</a:t>
            </a:r>
            <a:br>
              <a:rPr lang="sah-RU" sz="2000" dirty="0" smtClean="0">
                <a:solidFill>
                  <a:srgbClr val="7030A0"/>
                </a:solidFill>
              </a:rPr>
            </a:br>
            <a:r>
              <a:rPr lang="sah-RU" sz="2000" dirty="0" smtClean="0">
                <a:solidFill>
                  <a:srgbClr val="7030A0"/>
                </a:solidFill>
              </a:rPr>
              <a:t>- Фонданы кытта үлэ, СМИ сырдатыы, бэчээккэ түмүү, үйэтитии</a:t>
            </a:r>
            <a:r>
              <a:rPr lang="ru-RU" sz="2000" dirty="0" smtClean="0">
                <a:solidFill>
                  <a:srgbClr val="7030A0"/>
                </a:solidFill>
              </a:rPr>
              <a:t>;</a:t>
            </a:r>
            <a:br>
              <a:rPr lang="ru-RU" sz="2000" dirty="0" smtClean="0">
                <a:solidFill>
                  <a:srgbClr val="7030A0"/>
                </a:solidFill>
              </a:rPr>
            </a:br>
            <a:r>
              <a:rPr lang="ru-RU" sz="2000" dirty="0" smtClean="0">
                <a:solidFill>
                  <a:srgbClr val="7030A0"/>
                </a:solidFill>
              </a:rPr>
              <a:t>- Хомус  музыкатын араас ньымаларын туһаныыны методическай матырыйаалларга сырдатыы, үлэ уопутун киэҥ эйгэҕэ тарҕатыы; </a:t>
            </a:r>
            <a:r>
              <a:rPr lang="sah-RU" sz="1400" dirty="0" smtClean="0"/>
              <a:t/>
            </a:r>
            <a:br>
              <a:rPr lang="sah-RU" sz="1400" dirty="0" smtClean="0"/>
            </a:br>
            <a:endParaRPr lang="ru-RU" sz="14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86182" y="5572140"/>
            <a:ext cx="1500198" cy="11251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C:\Users\эркээни\Desktop\узоры цветочки\images (5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2050" name="Picture 2" descr="C:\Users\Acer\Desktop\кэскил\стенд дети\IMG-20180701-WA014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800708"/>
            <a:ext cx="7008779" cy="5256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Открытая">
  <a:themeElements>
    <a:clrScheme name="Открытая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Открытая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inorFont>
    </a:fontScheme>
    <a:fmtScheme name="Открытая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95000" t="-106500" r="5000" b="2065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2785</TotalTime>
  <Words>931</Words>
  <Application>Microsoft Office PowerPoint</Application>
  <PresentationFormat>Экран (4:3)</PresentationFormat>
  <Paragraphs>97</Paragraphs>
  <Slides>74</Slides>
  <Notes>0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74</vt:i4>
      </vt:variant>
    </vt:vector>
  </HeadingPairs>
  <TitlesOfParts>
    <vt:vector size="82" baseType="lpstr">
      <vt:lpstr>Arial Rounded MT Bold</vt:lpstr>
      <vt:lpstr>Calibri</vt:lpstr>
      <vt:lpstr>Lucida Sans Unicode</vt:lpstr>
      <vt:lpstr>Verdana</vt:lpstr>
      <vt:lpstr>Wingdings 2</vt:lpstr>
      <vt:lpstr>Wingdings 3</vt:lpstr>
      <vt:lpstr>Открытая</vt:lpstr>
      <vt:lpstr>Презентация</vt:lpstr>
      <vt:lpstr>Хаҥалас улууһун Төхтүр нэһилиэгин «Кэскил»  норуот ансаамбыла</vt:lpstr>
      <vt:lpstr>«Кэскил» хомусчуттар ансаамбыллара» 1987 сыллаахха тэриллибитэ.</vt:lpstr>
      <vt:lpstr>Презентация PowerPoint</vt:lpstr>
      <vt:lpstr>Кэскил – хомус биһигэ. Ансаамбыл тэриллиэҕиттэн икки сүүсчэкэ - биэс көлүөнэ хомусчуттар алтыһан аастылар. Нэһилиэк бары ыалыттан эбэлэриттэн сиэннэригэр тиийэ хомусчуттар үүнэн таҕыстылар. Кэскили тэрийбит эбэлэрбит сиэннэрэ, хос сиэннэрэ билигин бэйэлэрин оҕолоругар хомус абылаҥ күүһүн иҥэрэ сылдьаллар.</vt:lpstr>
      <vt:lpstr>Хомус куттаах дьиэ-кэргэттэр</vt:lpstr>
      <vt:lpstr>Презентация PowerPoint</vt:lpstr>
      <vt:lpstr>Варвара Николаевна Перловская дьиэ кэргэттэрэ</vt:lpstr>
      <vt:lpstr>Ансаамбыл биэс көлүөнэ хомусчуттары түмэн үлэлиир.  Үлэ хайысхалара: - Араас саастаах хомусчуттары хомуска уһуйуу, хомуһу дьүөрэлээн саха норуотун уус уран айамньытын , ырыатын- тойугун үөрэтии; - Ансаамбыл  инники сайдар суолларын торумнааһын; - Араас көлүөнэ хомусчуттары ситимнээһин, алтыһар ньымаларын тобулуу, төрүт тардыы кистэлэҥнэрин сүтэрбэккэ саҥа көлүөнэҕэ тиэрдии; - Ыччакка хомуһу тарҕатар сыаллаах,  республикатааҕы “Ытыс ымыыта” , улуустааҕы “Хаҥалас хомуһа” , нэһилиэк иһинээҕи «Олоҥхо дойдутун хомуһа» күрэхтэри тэрийэн ыытыы; - Ансаамбыл историятын ыччакка үөрэтии, чинчийэр үлэни салайыы, араас таһымнаах НПК оҕолору бэлэмнээһин; - Норуот инструменнарын хомуһу кытта дьүөрэлээн туттуу; - Фонданы кытта үлэ, СМИ сырдатыы, бэчээккэ түмүү, үйэтитии; - Хомус  музыкатын араас ньымаларын туһаныыны методическай матырыйаалларга сырдатыы, үлэ уопутун киэҥ эйгэҕэ тарҕатыы;  </vt:lpstr>
      <vt:lpstr>Презентация PowerPoint</vt:lpstr>
      <vt:lpstr>Бүгүҥҥү күҥҥэ ансаамбылга  87 хомусчут дьарыктанар, ол иһигэр 48 о5о, 13 эдэр ыччат </vt:lpstr>
      <vt:lpstr>Презентация PowerPoint</vt:lpstr>
      <vt:lpstr>«Чөмчүүк саастаах оҕолору хомуска уһуйуу» бырайыак ааптара  «Кэнчээри» оҕо саадын музыкаҕа уһуйааччыта Александра Ивановна Ефремова</vt:lpstr>
      <vt:lpstr>Араас таһымнаах күрэхтэргэ, тэрээһиннэргэ кыттыы</vt:lpstr>
      <vt:lpstr>Презентация PowerPoint</vt:lpstr>
      <vt:lpstr>«Дьуруьуй хомуьум» республикатаа5ы курэх. 2018сыл</vt:lpstr>
      <vt:lpstr>Презентация PowerPoint</vt:lpstr>
      <vt:lpstr>«Северная радуга» V – норуоттар икки ардыларынааҕы фольклор фестивалын III степеннээх  2016 сыл лауреаттара  улахан бөлөх                  «Кэскиллэр»</vt:lpstr>
      <vt:lpstr>“Сардаҥалаах аартык» Республикатааҕы күрэх  араас сыллардааҕы дипломаннара, лауреаттара </vt:lpstr>
      <vt:lpstr>Презентация PowerPoint</vt:lpstr>
      <vt:lpstr>«Хомус туойар тойуга» республикатаа5ы хомус ыьыа5ар 2 урдэл дипломаннар. Уус Алдан улууьа. Бэс ыйын 12 кунэ 2016 сыл.</vt:lpstr>
      <vt:lpstr>Презентация PowerPoint</vt:lpstr>
      <vt:lpstr>Презентация PowerPoint</vt:lpstr>
      <vt:lpstr>Презентация PowerPoint</vt:lpstr>
      <vt:lpstr>«Хотугу сулус» телевизионнай конкурс. Дьокуускай к. 2018 сыл.</vt:lpstr>
      <vt:lpstr>«Ебугэм угэьин утума» республикатаа5ы НПК-фестиваль. Покровскай 2018 сыл.</vt:lpstr>
      <vt:lpstr>«Хомус-дьикти искусство» республикатаа5ы курэх. Хатас с. 2018 сыл</vt:lpstr>
      <vt:lpstr>Презентация PowerPoint</vt:lpstr>
      <vt:lpstr>Аан Дойдутаа5ы хомус кунэ. «Дьуруьуй хомуьум» республикатаа5ы курэх кыайыылаахтарын кэнсиэрэ.Дьокуускай к. 2018 сыл.</vt:lpstr>
      <vt:lpstr>Олонхо ыьыа5а. Алдан 2018 сыл</vt:lpstr>
      <vt:lpstr>Презентация PowerPoint</vt:lpstr>
      <vt:lpstr>Презентация PowerPoint</vt:lpstr>
      <vt:lpstr>Улуустаа5ы “Сомо5ол” эдэр ыччат фестивалын лауреаттара.2017 сыл.</vt:lpstr>
      <vt:lpstr>«Уйэлээх угэспит туругурдун!» Улуустаа5ы фольклор фестиваля 2018 сыл.</vt:lpstr>
      <vt:lpstr>Норуоттар икки ардыларынаа5ы «Азия о5олоро» уотун уматыы.Елуенэ очуостара 2018 сыл.</vt:lpstr>
      <vt:lpstr>Ахсынньы ый 1 күнүгэр Саха Государственнай Циркатыгар Хомус Аан Дойдутааҕы күнүгэр аналлаах театрализованнай  көстүүгэ – 5 көлүөнэ «Кэскиллэр».</vt:lpstr>
      <vt:lpstr>Биэс келуенэ норуот ансаамбылын 30 сыллаах улэтэ тумуллэн сана кинигэ кун сирин керде</vt:lpstr>
      <vt:lpstr>Презентация PowerPoint</vt:lpstr>
      <vt:lpstr>Үтүө үгэс буолбут ыччакка аналлаах «Ытыс ымыыта» Республикатааҕы күрэх тэрийээччилэрэ</vt:lpstr>
      <vt:lpstr>Бэлиэ тугэннэр</vt:lpstr>
      <vt:lpstr>Хомус Аан Дойдутаа5ы федерациятын Президенын Франц Кумплы кытта керсуьуу.  2018 сыл.</vt:lpstr>
      <vt:lpstr>Презентация PowerPoint</vt:lpstr>
      <vt:lpstr>Республикатаа5ы Норуот Маастарын кунэ. Дьокуускай к. 2018сыл</vt:lpstr>
      <vt:lpstr>2017 сыл тумугунэн  «ГРАНИ АЛМАЗА РЕСПУБЛИКИ САХА» анал аат  </vt:lpstr>
      <vt:lpstr>«Кэскил ансаамбыл  2017 сылга тэриллибитэ 30 сылын бэлиэтээтэ</vt:lpstr>
      <vt:lpstr>Презентация PowerPoint</vt:lpstr>
      <vt:lpstr>Норуоттар икки ардыларынаа5ы интеллектуальнай оонньуулар кыттыылаахтарыгар маастар- кылаас.Демьян Беднай теплоход 2018 сыл.</vt:lpstr>
      <vt:lpstr>Презентация PowerPoint</vt:lpstr>
      <vt:lpstr>Презентация PowerPoint</vt:lpstr>
      <vt:lpstr>Бэлиэ тугэннэр</vt:lpstr>
      <vt:lpstr>Юнеско кыттыылаахтарын керсуу. Орто Дойду  2017 сыл</vt:lpstr>
      <vt:lpstr>Презентация PowerPoint</vt:lpstr>
      <vt:lpstr>Убулуейдээх сыл тэрээьиннэрэ.2017 сыл.</vt:lpstr>
      <vt:lpstr>Презентация PowerPoint</vt:lpstr>
      <vt:lpstr>Италия режиссерын Диего Паскаль Панарелло «Странные звуки счастья» диэн 3 сыл уьуллубут хомус туьунан киинэтин презентацията.2018 сыл.</vt:lpstr>
      <vt:lpstr>Презентация PowerPoint</vt:lpstr>
      <vt:lpstr>Презентация PowerPoint</vt:lpstr>
      <vt:lpstr>Судаарыстыбыннас кунэ. Дьокуускай 2018 сыл.</vt:lpstr>
      <vt:lpstr>Ансаамбыл 2018 сылга «Норуот ансаамбыла» аатын иккис тегулун кемускээтэ»</vt:lpstr>
      <vt:lpstr>Презентация PowerPoint</vt:lpstr>
      <vt:lpstr>Презентация PowerPoint</vt:lpstr>
      <vt:lpstr>Презентация PowerPoint</vt:lpstr>
      <vt:lpstr>Презентация PowerPoint</vt:lpstr>
      <vt:lpstr>Олоҥхо ыһыаҕа. Нам улууһа. 2019 сыл.</vt:lpstr>
      <vt:lpstr>“Азия оҕолоро” оонньуулар уоттарын уматыыга. Өлүөнэ очуостара национальнай пааркаҕа.</vt:lpstr>
      <vt:lpstr>Олонхо декадата.Покровскай к. 2019сыл</vt:lpstr>
      <vt:lpstr>Республикатаа5ы «Күн төгүрүк алаадьы» күрэх. 1ст. Лауреаттар. 2019 сыл.</vt:lpstr>
      <vt:lpstr>Үөрүүлээх түгэн ыалдьыттара 2019 сыл.</vt:lpstr>
      <vt:lpstr>Виртуоз хомусчут С.С.Шишигин айар  киэһэтэ. Дьокуускай к. 2019 сыл</vt:lpstr>
      <vt:lpstr>«Дьиэрэй хомус» республикатаа5ы кэтэхтэн курэх кыттааччылара. 2020 сыл</vt:lpstr>
      <vt:lpstr>Республикатааҕы күрэхтэр кыайыылаахтара Вика Кондакова. 2020 сыл.</vt:lpstr>
      <vt:lpstr>«Ытыс ымыыта» республикатаа5ы курэххэ «Утуму сал5ааччы» номинация кыайыылаа5а 2020 сыл.</vt:lpstr>
      <vt:lpstr>Норуоттар икки ардыларынааҕы, республикатааҕы күрэхтэр кыайыылаахтара Ефремов И.Н. 2020 сыл.</vt:lpstr>
      <vt:lpstr>“Өбүгэ быстыбат ситимэ” өрөспүүбүлүкэтээҕи фестиваль. 2020 сыл.</vt:lpstr>
      <vt:lpstr>А.И.Борисов аатынан культурнай-спортивнай Киин үөрүүлээх арыллыыта. 2020 сыл.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«Кэскил»  норуот ансаамбыла</dc:title>
  <dc:creator>эркээни</dc:creator>
  <cp:lastModifiedBy>Пользователь</cp:lastModifiedBy>
  <cp:revision>185</cp:revision>
  <dcterms:created xsi:type="dcterms:W3CDTF">2017-01-16T02:42:57Z</dcterms:created>
  <dcterms:modified xsi:type="dcterms:W3CDTF">2021-01-12T01:10:16Z</dcterms:modified>
</cp:coreProperties>
</file>